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50" r:id="rId2"/>
  </p:sldMasterIdLst>
  <p:notesMasterIdLst>
    <p:notesMasterId r:id="rId130"/>
  </p:notesMasterIdLst>
  <p:sldIdLst>
    <p:sldId id="256" r:id="rId3"/>
    <p:sldId id="257" r:id="rId4"/>
    <p:sldId id="260" r:id="rId5"/>
    <p:sldId id="399" r:id="rId6"/>
    <p:sldId id="441" r:id="rId7"/>
    <p:sldId id="442" r:id="rId8"/>
    <p:sldId id="447" r:id="rId9"/>
    <p:sldId id="455" r:id="rId10"/>
    <p:sldId id="456" r:id="rId11"/>
    <p:sldId id="457" r:id="rId12"/>
    <p:sldId id="443" r:id="rId13"/>
    <p:sldId id="444" r:id="rId14"/>
    <p:sldId id="445" r:id="rId15"/>
    <p:sldId id="448" r:id="rId16"/>
    <p:sldId id="449" r:id="rId17"/>
    <p:sldId id="450" r:id="rId18"/>
    <p:sldId id="451" r:id="rId19"/>
    <p:sldId id="452" r:id="rId20"/>
    <p:sldId id="398" r:id="rId21"/>
    <p:sldId id="454" r:id="rId22"/>
    <p:sldId id="453" r:id="rId23"/>
    <p:sldId id="458" r:id="rId24"/>
    <p:sldId id="262" r:id="rId25"/>
    <p:sldId id="390"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80" r:id="rId42"/>
    <p:sldId id="281" r:id="rId43"/>
    <p:sldId id="282" r:id="rId44"/>
    <p:sldId id="283" r:id="rId45"/>
    <p:sldId id="301" r:id="rId46"/>
    <p:sldId id="302" r:id="rId47"/>
    <p:sldId id="459" r:id="rId48"/>
    <p:sldId id="460" r:id="rId49"/>
    <p:sldId id="461" r:id="rId50"/>
    <p:sldId id="462" r:id="rId51"/>
    <p:sldId id="463" r:id="rId52"/>
    <p:sldId id="464" r:id="rId53"/>
    <p:sldId id="465" r:id="rId54"/>
    <p:sldId id="466" r:id="rId55"/>
    <p:sldId id="467" r:id="rId56"/>
    <p:sldId id="468" r:id="rId57"/>
    <p:sldId id="469" r:id="rId58"/>
    <p:sldId id="470" r:id="rId59"/>
    <p:sldId id="471" r:id="rId60"/>
    <p:sldId id="472" r:id="rId61"/>
    <p:sldId id="473" r:id="rId62"/>
    <p:sldId id="474" r:id="rId63"/>
    <p:sldId id="475" r:id="rId64"/>
    <p:sldId id="476" r:id="rId65"/>
    <p:sldId id="477" r:id="rId66"/>
    <p:sldId id="478" r:id="rId67"/>
    <p:sldId id="479" r:id="rId68"/>
    <p:sldId id="480" r:id="rId69"/>
    <p:sldId id="481" r:id="rId70"/>
    <p:sldId id="482" r:id="rId71"/>
    <p:sldId id="483" r:id="rId72"/>
    <p:sldId id="484" r:id="rId73"/>
    <p:sldId id="485" r:id="rId74"/>
    <p:sldId id="486" r:id="rId75"/>
    <p:sldId id="487" r:id="rId76"/>
    <p:sldId id="488" r:id="rId77"/>
    <p:sldId id="489" r:id="rId78"/>
    <p:sldId id="490" r:id="rId79"/>
    <p:sldId id="401" r:id="rId80"/>
    <p:sldId id="493" r:id="rId81"/>
    <p:sldId id="494" r:id="rId82"/>
    <p:sldId id="495" r:id="rId83"/>
    <p:sldId id="496" r:id="rId84"/>
    <p:sldId id="497" r:id="rId85"/>
    <p:sldId id="498" r:id="rId86"/>
    <p:sldId id="491" r:id="rId87"/>
    <p:sldId id="402" r:id="rId88"/>
    <p:sldId id="411" r:id="rId89"/>
    <p:sldId id="403" r:id="rId90"/>
    <p:sldId id="404" r:id="rId91"/>
    <p:sldId id="405" r:id="rId92"/>
    <p:sldId id="406" r:id="rId93"/>
    <p:sldId id="407" r:id="rId94"/>
    <p:sldId id="408" r:id="rId95"/>
    <p:sldId id="409" r:id="rId96"/>
    <p:sldId id="410" r:id="rId97"/>
    <p:sldId id="412" r:id="rId98"/>
    <p:sldId id="413" r:id="rId99"/>
    <p:sldId id="414" r:id="rId100"/>
    <p:sldId id="415" r:id="rId101"/>
    <p:sldId id="416" r:id="rId102"/>
    <p:sldId id="417" r:id="rId103"/>
    <p:sldId id="356" r:id="rId104"/>
    <p:sldId id="357" r:id="rId105"/>
    <p:sldId id="358" r:id="rId106"/>
    <p:sldId id="418" r:id="rId107"/>
    <p:sldId id="419" r:id="rId108"/>
    <p:sldId id="420" r:id="rId109"/>
    <p:sldId id="421" r:id="rId110"/>
    <p:sldId id="422" r:id="rId111"/>
    <p:sldId id="423" r:id="rId112"/>
    <p:sldId id="424" r:id="rId113"/>
    <p:sldId id="425" r:id="rId114"/>
    <p:sldId id="426" r:id="rId115"/>
    <p:sldId id="427" r:id="rId116"/>
    <p:sldId id="429" r:id="rId117"/>
    <p:sldId id="430" r:id="rId118"/>
    <p:sldId id="431" r:id="rId119"/>
    <p:sldId id="432" r:id="rId120"/>
    <p:sldId id="433" r:id="rId121"/>
    <p:sldId id="434" r:id="rId122"/>
    <p:sldId id="435" r:id="rId123"/>
    <p:sldId id="436" r:id="rId124"/>
    <p:sldId id="437" r:id="rId125"/>
    <p:sldId id="438" r:id="rId126"/>
    <p:sldId id="439" r:id="rId127"/>
    <p:sldId id="440" r:id="rId128"/>
    <p:sldId id="279" r:id="rId129"/>
  </p:sldIdLst>
  <p:sldSz cx="12192000" cy="6858000"/>
  <p:notesSz cx="6858000" cy="9144000"/>
  <p:embeddedFontLst>
    <p:embeddedFont>
      <p:font typeface="Arial Narrow" panose="020B0606020202030204" pitchFamily="34" charset="0"/>
      <p:regular r:id="rId131"/>
      <p:bold r:id="rId132"/>
      <p:italic r:id="rId133"/>
      <p:boldItalic r:id="rId134"/>
    </p:embeddedFont>
    <p:embeddedFont>
      <p:font typeface="Tahoma" panose="020B0604030504040204" pitchFamily="34" charset="0"/>
      <p:regular r:id="rId135"/>
      <p:bold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323F9C0-154F-4A24-A0DA-3D30BC752D59}">
          <p14:sldIdLst>
            <p14:sldId id="256"/>
            <p14:sldId id="257"/>
            <p14:sldId id="260"/>
            <p14:sldId id="399"/>
            <p14:sldId id="441"/>
            <p14:sldId id="442"/>
            <p14:sldId id="447"/>
            <p14:sldId id="455"/>
            <p14:sldId id="456"/>
            <p14:sldId id="457"/>
            <p14:sldId id="443"/>
            <p14:sldId id="444"/>
            <p14:sldId id="445"/>
            <p14:sldId id="448"/>
            <p14:sldId id="449"/>
            <p14:sldId id="450"/>
            <p14:sldId id="451"/>
            <p14:sldId id="452"/>
            <p14:sldId id="398"/>
            <p14:sldId id="454"/>
            <p14:sldId id="453"/>
            <p14:sldId id="458"/>
            <p14:sldId id="262"/>
            <p14:sldId id="390"/>
            <p14:sldId id="264"/>
            <p14:sldId id="265"/>
            <p14:sldId id="266"/>
            <p14:sldId id="267"/>
            <p14:sldId id="268"/>
            <p14:sldId id="269"/>
            <p14:sldId id="270"/>
            <p14:sldId id="271"/>
            <p14:sldId id="272"/>
            <p14:sldId id="273"/>
            <p14:sldId id="274"/>
            <p14:sldId id="275"/>
            <p14:sldId id="276"/>
            <p14:sldId id="277"/>
            <p14:sldId id="278"/>
            <p14:sldId id="280"/>
            <p14:sldId id="281"/>
            <p14:sldId id="282"/>
            <p14:sldId id="283"/>
            <p14:sldId id="301"/>
            <p14:sldId id="302"/>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01"/>
            <p14:sldId id="493"/>
            <p14:sldId id="494"/>
            <p14:sldId id="495"/>
            <p14:sldId id="496"/>
            <p14:sldId id="497"/>
            <p14:sldId id="498"/>
            <p14:sldId id="491"/>
            <p14:sldId id="402"/>
            <p14:sldId id="411"/>
            <p14:sldId id="403"/>
            <p14:sldId id="404"/>
            <p14:sldId id="405"/>
            <p14:sldId id="406"/>
            <p14:sldId id="407"/>
            <p14:sldId id="408"/>
            <p14:sldId id="409"/>
            <p14:sldId id="410"/>
            <p14:sldId id="412"/>
            <p14:sldId id="413"/>
            <p14:sldId id="414"/>
            <p14:sldId id="415"/>
            <p14:sldId id="416"/>
            <p14:sldId id="417"/>
            <p14:sldId id="356"/>
            <p14:sldId id="357"/>
            <p14:sldId id="358"/>
            <p14:sldId id="418"/>
            <p14:sldId id="419"/>
            <p14:sldId id="420"/>
            <p14:sldId id="421"/>
            <p14:sldId id="422"/>
            <p14:sldId id="423"/>
            <p14:sldId id="424"/>
            <p14:sldId id="425"/>
            <p14:sldId id="426"/>
            <p14:sldId id="427"/>
            <p14:sldId id="429"/>
            <p14:sldId id="430"/>
            <p14:sldId id="431"/>
            <p14:sldId id="432"/>
            <p14:sldId id="433"/>
            <p14:sldId id="434"/>
            <p14:sldId id="435"/>
            <p14:sldId id="436"/>
            <p14:sldId id="437"/>
            <p14:sldId id="438"/>
            <p14:sldId id="439"/>
            <p14:sldId id="440"/>
            <p14:sldId id="27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7" roundtripDataSignature="AMtx7mi/p2U3z2BTxYDn9UM3YJMnxznw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7233EB-E59B-4231-9015-0DDB43E277A2}">
  <a:tblStyle styleId="{9F7233EB-E59B-4231-9015-0DDB43E277A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2F57763-0C03-430D-BF51-71CE9B9599B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89" autoAdjust="0"/>
  </p:normalViewPr>
  <p:slideViewPr>
    <p:cSldViewPr snapToGrid="0">
      <p:cViewPr varScale="1">
        <p:scale>
          <a:sx n="59" d="100"/>
          <a:sy n="59" d="100"/>
        </p:scale>
        <p:origin x="1512" y="43"/>
      </p:cViewPr>
      <p:guideLst>
        <p:guide orient="horz" pos="2160"/>
        <p:guide pos="3840"/>
      </p:guideLst>
    </p:cSldViewPr>
  </p:slideViewPr>
  <p:notesTextViewPr>
    <p:cViewPr>
      <p:scale>
        <a:sx n="1" d="1"/>
        <a:sy n="1" d="1"/>
      </p:scale>
      <p:origin x="0" y="-67"/>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3.fntdata"/><Relationship Id="rId138"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4.fntdata"/><Relationship Id="rId13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font" Target="fonts/font2.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notesMaster" Target="notesMasters/notesMaster1.xml"/><Relationship Id="rId135"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a:t>Phương </a:t>
          </a:r>
          <a:r>
            <a:rPr lang="en-US" sz="3000"/>
            <a:t>pháp</a:t>
          </a:r>
          <a:r>
            <a:rPr lang="vi-VN" sz="3000"/>
            <a:t> </a:t>
          </a:r>
          <a:r>
            <a:rPr lang="vi-VN" sz="3000" dirty="0"/>
            <a:t>điều tra </a:t>
          </a:r>
          <a:r>
            <a:rPr lang="vi-VN" sz="3000"/>
            <a:t>máy tính</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a:t>
          </a:r>
          <a:r>
            <a:rPr lang="vi-VN" sz="3000"/>
            <a:t>hỏi </a:t>
          </a:r>
          <a:r>
            <a:rPr lang="en-US" sz="3000"/>
            <a:t>sử dụng</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85673126-9490-4BCF-9028-0E261C5A11BE}" type="presOf" srcId="{9E2820AC-3603-4178-9433-A43EB14B1E1F}" destId="{7BD6AF6E-B1B2-4D6D-B42F-CCC281E8CDBF}"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9DC09943-7FDD-4704-B7E0-79D438FD21C5}" type="presOf" srcId="{73D1F220-2940-4C99-BC7F-6E8CB7982C44}" destId="{F6869E27-91AF-49E9-8A5B-26CFE7722CBC}" srcOrd="0" destOrd="0" presId="urn:diagrams.loki3.com/NumberedList"/>
    <dgm:cxn modelId="{B7CB946E-BD26-4524-B912-8B31CE5C7715}" type="presOf" srcId="{6FF5707B-513E-4AA5-97A8-F0FE2EF40F1E}" destId="{A08A9154-0BEB-4230-91C9-16FAC1EF6E1C}" srcOrd="0" destOrd="0" presId="urn:diagrams.loki3.com/NumberedList"/>
    <dgm:cxn modelId="{314C4E73-477B-4DFC-A12A-BEB22C372D5A}" type="presOf" srcId="{8C66E9B3-B12D-4C23-A273-982D7F969BBC}" destId="{BDFB8683-95A4-4BBF-9344-3A0D69314DBB}"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EE26D499-E3C7-4874-A873-C7C102CF342B}" type="presOf" srcId="{374B3CF0-3CBE-41CF-A774-9FD3C3CD3C85}" destId="{5012D0F9-E426-4C44-85B1-B5D15A7B4879}"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A8F62DA7-108B-4525-8B2A-FB7A833C1B51}" type="presOf" srcId="{2B99E5B4-335F-49E0-9359-1276AD336C19}" destId="{DD705F85-B40E-42C9-9804-4EBF78B8164C}" srcOrd="0" destOrd="0" presId="urn:diagrams.loki3.com/NumberedList"/>
    <dgm:cxn modelId="{8EA170B1-055A-4E35-BEC7-3F8A51620140}" type="presOf" srcId="{3C875AD5-2EE5-4E88-AE37-7D75CA83F979}" destId="{431EB5DE-87D0-4DD7-927D-163020F02E15}"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CED0B9D0-E2DC-4CB1-A2C1-36298657AC7B}" type="presOf" srcId="{6C03E07F-ECFB-4D2F-BA96-D23DA7C5AC73}" destId="{7D701CF5-2CC3-48B9-A656-E2968A10AA3B}" srcOrd="0" destOrd="0" presId="urn:diagrams.loki3.com/NumberedList"/>
    <dgm:cxn modelId="{C69C7CD2-0F56-4F86-89D6-A7088B8DD1A8}" type="presOf" srcId="{36B95677-80A1-417F-8B85-1C4CFA65746F}" destId="{7AD4D8A4-467D-4EC1-89BA-81D31D2890DE}" srcOrd="0" destOrd="0" presId="urn:diagrams.loki3.com/NumberedList"/>
    <dgm:cxn modelId="{BC8C42DE-1FE3-47D5-B6B5-91571D0EB19A}" type="presOf" srcId="{759FDF1A-46CB-4DD6-A232-39900ACE14DF}" destId="{52D715E9-012B-492D-85DB-CC49546E7451}" srcOrd="0" destOrd="0" presId="urn:diagrams.loki3.com/NumberedList"/>
    <dgm:cxn modelId="{905306F8-E5E0-4462-BB77-0890AA87E83C}" type="presOf" srcId="{1BD64246-92B9-4E3E-B34D-8FBCF348879E}" destId="{37145A75-E85A-4E57-9F61-6590F044CBA9}"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7464FC09-9D32-44F8-BAC1-6DE60B215798}" type="presParOf" srcId="{BDFB8683-95A4-4BBF-9344-3A0D69314DBB}" destId="{F62FD167-118E-406D-95BF-BBE795CED0D9}" srcOrd="2" destOrd="0" presId="urn:diagrams.loki3.com/NumberedList"/>
    <dgm:cxn modelId="{3277AC78-25DC-4E29-BF4A-B6A56EAC8B82}" type="presParOf" srcId="{F62FD167-118E-406D-95BF-BBE795CED0D9}" destId="{7BD6AF6E-B1B2-4D6D-B42F-CCC281E8CDBF}" srcOrd="0" destOrd="0" presId="urn:diagrams.loki3.com/NumberedList"/>
    <dgm:cxn modelId="{E94240BC-EEAB-4811-AD29-B94612C756AA}" type="presParOf" srcId="{F62FD167-118E-406D-95BF-BBE795CED0D9}" destId="{431EB5DE-87D0-4DD7-927D-163020F02E15}" srcOrd="1" destOrd="0" presId="urn:diagrams.loki3.com/NumberedList"/>
    <dgm:cxn modelId="{A7B75C79-4A35-4CE3-BCB9-0AAA3A0F3C62}" type="presParOf" srcId="{BDFB8683-95A4-4BBF-9344-3A0D69314DBB}" destId="{E4673F4F-E539-4465-B684-B96BEFB5AFAB}" srcOrd="3" destOrd="0" presId="urn:diagrams.loki3.com/NumberedList"/>
    <dgm:cxn modelId="{25F840E0-B66F-4A9A-917A-B3D23943E1A1}" type="presParOf" srcId="{BDFB8683-95A4-4BBF-9344-3A0D69314DBB}" destId="{5B76DC0F-287B-4484-AD18-C8D36316D593}" srcOrd="4" destOrd="0" presId="urn:diagrams.loki3.com/NumberedList"/>
    <dgm:cxn modelId="{90B8A8C4-71E2-4829-B823-EA66221F3D99}" type="presParOf" srcId="{5B76DC0F-287B-4484-AD18-C8D36316D593}" destId="{37145A75-E85A-4E57-9F61-6590F044CBA9}" srcOrd="0" destOrd="0" presId="urn:diagrams.loki3.com/NumberedList"/>
    <dgm:cxn modelId="{3DC615CE-C299-455A-B28A-4C2C2CC25842}" type="presParOf" srcId="{5B76DC0F-287B-4484-AD18-C8D36316D593}" destId="{DD705F85-B40E-42C9-9804-4EBF78B8164C}" srcOrd="1" destOrd="0" presId="urn:diagrams.loki3.com/NumberedList"/>
    <dgm:cxn modelId="{F4C114BD-5878-4829-A598-E209EFDA405C}" type="presParOf" srcId="{BDFB8683-95A4-4BBF-9344-3A0D69314DBB}" destId="{13205835-FD06-4D85-ADAE-64B1084673C0}" srcOrd="5" destOrd="0" presId="urn:diagrams.loki3.com/NumberedList"/>
    <dgm:cxn modelId="{1222502D-08A5-4131-84B4-00FCADB02E7C}" type="presParOf" srcId="{BDFB8683-95A4-4BBF-9344-3A0D69314DBB}" destId="{EF56E1D1-AD87-41C2-83E7-8BA376BFBB39}" srcOrd="6"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901AA48D-77D9-4961-ABC8-7A9B4FF15FFD}" type="presParOf" srcId="{BDFB8683-95A4-4BBF-9344-3A0D69314DBB}" destId="{F90AF57C-CAFE-4F7B-88EA-27AFA44FE724}" srcOrd="7" destOrd="0" presId="urn:diagrams.loki3.com/NumberedList"/>
    <dgm:cxn modelId="{DBA5C241-586C-4238-B451-6220D461217C}" type="presParOf" srcId="{BDFB8683-95A4-4BBF-9344-3A0D69314DBB}" destId="{B1D552F9-B978-49AC-BD15-10348E3E861A}" srcOrd="8" destOrd="0" presId="urn:diagrams.loki3.com/NumberedList"/>
    <dgm:cxn modelId="{3567C26B-A21C-4D89-A628-B8827DA67B5A}" type="presParOf" srcId="{B1D552F9-B978-49AC-BD15-10348E3E861A}" destId="{7AD4D8A4-467D-4EC1-89BA-81D31D2890DE}" srcOrd="0" destOrd="0" presId="urn:diagrams.loki3.com/NumberedList"/>
    <dgm:cxn modelId="{FE6E4354-7A14-4D42-9740-461FABC3DAAE}"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tính (Phản ứng sự cố: Các tình huống khác nhau)</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D0C76D07-361C-4DC6-AFE8-00A6241E6EA8}" type="presOf" srcId="{73D1F220-2940-4C99-BC7F-6E8CB7982C44}" destId="{F6869E27-91AF-49E9-8A5B-26CFE7722CBC}" srcOrd="0" destOrd="0" presId="urn:diagrams.loki3.com/NumberedList"/>
    <dgm:cxn modelId="{4986A30C-3A02-4D66-9DE6-4A280DD83C23}" srcId="{8C66E9B3-B12D-4C23-A273-982D7F969BBC}" destId="{2B99E5B4-335F-49E0-9359-1276AD336C19}" srcOrd="2" destOrd="0" parTransId="{77BEBE4B-8381-4D1C-A612-163277E991C8}" sibTransId="{D15ACF82-4227-46C3-BF98-9B46B66D8124}"/>
    <dgm:cxn modelId="{F0CF7019-488C-4143-AFAB-42366F6A4F06}" type="presOf" srcId="{9E2820AC-3603-4178-9433-A43EB14B1E1F}" destId="{7BD6AF6E-B1B2-4D6D-B42F-CCC281E8CDBF}"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E76CA739-FE30-4263-9BB3-578F9537D521}" type="presOf" srcId="{759FDF1A-46CB-4DD6-A232-39900ACE14DF}" destId="{52D715E9-012B-492D-85DB-CC49546E7451}"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3C4F726C-3B84-41EE-B1AE-DD613DCF6E7D}" type="presOf" srcId="{3C875AD5-2EE5-4E88-AE37-7D75CA83F979}" destId="{431EB5DE-87D0-4DD7-927D-163020F02E15}" srcOrd="0" destOrd="0" presId="urn:diagrams.loki3.com/NumberedList"/>
    <dgm:cxn modelId="{D3595C52-222D-4FE8-B2C5-298FFB533EE7}" type="presOf" srcId="{2B99E5B4-335F-49E0-9359-1276AD336C19}" destId="{DD705F85-B40E-42C9-9804-4EBF78B8164C}" srcOrd="0" destOrd="0" presId="urn:diagrams.loki3.com/NumberedList"/>
    <dgm:cxn modelId="{8D87C454-0A5E-46E7-8EDF-E7D1AC9A1CBF}" type="presOf" srcId="{8C66E9B3-B12D-4C23-A273-982D7F969BBC}" destId="{BDFB8683-95A4-4BBF-9344-3A0D69314DBB}"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C0102391-58EB-4D60-B9E4-08F882363FFC}" type="presOf" srcId="{6FF5707B-513E-4AA5-97A8-F0FE2EF40F1E}" destId="{A08A9154-0BEB-4230-91C9-16FAC1EF6E1C}"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61297A4-5533-4C9B-8865-05D8721BFEBC}" srcId="{6C03E07F-ECFB-4D2F-BA96-D23DA7C5AC73}" destId="{6FF5707B-513E-4AA5-97A8-F0FE2EF40F1E}" srcOrd="0" destOrd="0" parTransId="{21CF209A-8484-4FFC-8EBE-762CCF30D7C7}" sibTransId="{D57B37BF-A7D2-4853-93D7-8C9FAAB3814E}"/>
    <dgm:cxn modelId="{68914BC0-4D77-44C9-9804-BBDDFFA58631}" type="presOf" srcId="{6C03E07F-ECFB-4D2F-BA96-D23DA7C5AC73}" destId="{7D701CF5-2CC3-48B9-A656-E2968A10AA3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9DBFC7CB-7039-4B09-8682-C0D7EF708F67}" type="presOf" srcId="{374B3CF0-3CBE-41CF-A774-9FD3C3CD3C85}" destId="{5012D0F9-E426-4C44-85B1-B5D15A7B4879}" srcOrd="0" destOrd="0" presId="urn:diagrams.loki3.com/NumberedList"/>
    <dgm:cxn modelId="{30B0E1CD-861C-43FB-8FB4-E5C081EEC2D6}" type="presOf" srcId="{36B95677-80A1-417F-8B85-1C4CFA65746F}" destId="{7AD4D8A4-467D-4EC1-89BA-81D31D2890DE}" srcOrd="0" destOrd="0" presId="urn:diagrams.loki3.com/NumberedList"/>
    <dgm:cxn modelId="{C54122ED-3A1E-4106-ADC1-84A89814EF4A}" type="presOf" srcId="{1BD64246-92B9-4E3E-B34D-8FBCF348879E}" destId="{37145A75-E85A-4E57-9F61-6590F044CBA9}"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7BC48BD3-453B-47D2-ADE6-EED71A1B9EFA}" type="presParOf" srcId="{BDFB8683-95A4-4BBF-9344-3A0D69314DBB}" destId="{F885113E-BE17-4045-B96D-BDD8D07DA3AD}" srcOrd="0" destOrd="0" presId="urn:diagrams.loki3.com/NumberedList"/>
    <dgm:cxn modelId="{59E42231-1C46-46CB-81B3-0B5410D750B1}" type="presParOf" srcId="{F885113E-BE17-4045-B96D-BDD8D07DA3AD}" destId="{A08A9154-0BEB-4230-91C9-16FAC1EF6E1C}" srcOrd="0" destOrd="0" presId="urn:diagrams.loki3.com/NumberedList"/>
    <dgm:cxn modelId="{EE93688D-88F6-4865-B5FA-E025EF629C2F}" type="presParOf" srcId="{F885113E-BE17-4045-B96D-BDD8D07DA3AD}" destId="{7D701CF5-2CC3-48B9-A656-E2968A10AA3B}" srcOrd="1" destOrd="0" presId="urn:diagrams.loki3.com/NumberedList"/>
    <dgm:cxn modelId="{246AC9C3-33C1-4432-924A-EE2FA418FF03}" type="presParOf" srcId="{BDFB8683-95A4-4BBF-9344-3A0D69314DBB}" destId="{85038EDB-25C5-4D4E-ABE9-E631391CFDC0}" srcOrd="1" destOrd="0" presId="urn:diagrams.loki3.com/NumberedList"/>
    <dgm:cxn modelId="{C6D81757-F7A6-4A54-B322-497AC8252646}" type="presParOf" srcId="{BDFB8683-95A4-4BBF-9344-3A0D69314DBB}" destId="{F62FD167-118E-406D-95BF-BBE795CED0D9}" srcOrd="2" destOrd="0" presId="urn:diagrams.loki3.com/NumberedList"/>
    <dgm:cxn modelId="{18313255-74EA-4147-9B88-84453DE4FADA}" type="presParOf" srcId="{F62FD167-118E-406D-95BF-BBE795CED0D9}" destId="{7BD6AF6E-B1B2-4D6D-B42F-CCC281E8CDBF}" srcOrd="0" destOrd="0" presId="urn:diagrams.loki3.com/NumberedList"/>
    <dgm:cxn modelId="{5584DF30-8DC7-4DA0-9BCF-7236F2566BDA}" type="presParOf" srcId="{F62FD167-118E-406D-95BF-BBE795CED0D9}" destId="{431EB5DE-87D0-4DD7-927D-163020F02E15}" srcOrd="1" destOrd="0" presId="urn:diagrams.loki3.com/NumberedList"/>
    <dgm:cxn modelId="{1DDE3DFC-5FF3-4169-951D-4CC63902B809}" type="presParOf" srcId="{BDFB8683-95A4-4BBF-9344-3A0D69314DBB}" destId="{E4673F4F-E539-4465-B684-B96BEFB5AFAB}" srcOrd="3" destOrd="0" presId="urn:diagrams.loki3.com/NumberedList"/>
    <dgm:cxn modelId="{10013342-A06A-45E2-A205-0DCC94318B67}" type="presParOf" srcId="{BDFB8683-95A4-4BBF-9344-3A0D69314DBB}" destId="{5B76DC0F-287B-4484-AD18-C8D36316D593}" srcOrd="4" destOrd="0" presId="urn:diagrams.loki3.com/NumberedList"/>
    <dgm:cxn modelId="{70AA391D-8AB7-4605-9EF2-B6FAB1857BB5}" type="presParOf" srcId="{5B76DC0F-287B-4484-AD18-C8D36316D593}" destId="{37145A75-E85A-4E57-9F61-6590F044CBA9}" srcOrd="0" destOrd="0" presId="urn:diagrams.loki3.com/NumberedList"/>
    <dgm:cxn modelId="{990D9412-6654-41DC-B2A0-EB4EAA84CE85}" type="presParOf" srcId="{5B76DC0F-287B-4484-AD18-C8D36316D593}" destId="{DD705F85-B40E-42C9-9804-4EBF78B8164C}" srcOrd="1" destOrd="0" presId="urn:diagrams.loki3.com/NumberedList"/>
    <dgm:cxn modelId="{115118F8-913C-42CE-B292-F756A339ABF3}" type="presParOf" srcId="{BDFB8683-95A4-4BBF-9344-3A0D69314DBB}" destId="{13205835-FD06-4D85-ADAE-64B1084673C0}" srcOrd="5" destOrd="0" presId="urn:diagrams.loki3.com/NumberedList"/>
    <dgm:cxn modelId="{F3195684-5FF9-4BBD-B819-ED762E489907}" type="presParOf" srcId="{BDFB8683-95A4-4BBF-9344-3A0D69314DBB}" destId="{EF56E1D1-AD87-41C2-83E7-8BA376BFBB39}" srcOrd="6" destOrd="0" presId="urn:diagrams.loki3.com/NumberedList"/>
    <dgm:cxn modelId="{9BF5624D-057D-4DC6-B020-37E24306BAD3}" type="presParOf" srcId="{EF56E1D1-AD87-41C2-83E7-8BA376BFBB39}" destId="{5012D0F9-E426-4C44-85B1-B5D15A7B4879}" srcOrd="0" destOrd="0" presId="urn:diagrams.loki3.com/NumberedList"/>
    <dgm:cxn modelId="{6FBA5668-EC8C-47B7-A04B-CE291F58FFB5}" type="presParOf" srcId="{EF56E1D1-AD87-41C2-83E7-8BA376BFBB39}" destId="{52D715E9-012B-492D-85DB-CC49546E7451}" srcOrd="1" destOrd="0" presId="urn:diagrams.loki3.com/NumberedList"/>
    <dgm:cxn modelId="{26F0A9B9-F5A4-4902-A34F-49F64031FF23}" type="presParOf" srcId="{BDFB8683-95A4-4BBF-9344-3A0D69314DBB}" destId="{F90AF57C-CAFE-4F7B-88EA-27AFA44FE724}" srcOrd="7" destOrd="0" presId="urn:diagrams.loki3.com/NumberedList"/>
    <dgm:cxn modelId="{C95D4015-E4D4-4269-86D4-723217DD5362}" type="presParOf" srcId="{BDFB8683-95A4-4BBF-9344-3A0D69314DBB}" destId="{B1D552F9-B978-49AC-BD15-10348E3E861A}" srcOrd="8" destOrd="0" presId="urn:diagrams.loki3.com/NumberedList"/>
    <dgm:cxn modelId="{7F71DF22-B730-4A3D-B7F9-9C300AF72500}" type="presParOf" srcId="{B1D552F9-B978-49AC-BD15-10348E3E861A}" destId="{7AD4D8A4-467D-4EC1-89BA-81D31D2890DE}" srcOrd="0" destOrd="0" presId="urn:diagrams.loki3.com/NumberedList"/>
    <dgm:cxn modelId="{5581CFB2-52C0-4330-BEB0-794E22EDEDCF}"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a:solidFill>
          <a:srgbClr val="00FF00"/>
        </a:solidFill>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a:solidFill>
          <a:srgbClr val="00FF00">
            <a:alpha val="90000"/>
          </a:srgbClr>
        </a:solidFill>
      </dgm:spPr>
      <dgm:t>
        <a:bodyPr/>
        <a:lstStyle/>
        <a:p>
          <a:r>
            <a:rPr lang="vi-VN" sz="3000" dirty="0"/>
            <a:t>Phương thức điều tra </a:t>
          </a:r>
          <a:r>
            <a:rPr lang="vi-VN" sz="3000"/>
            <a:t>máy tính</a:t>
          </a:r>
          <a:r>
            <a:rPr lang="en-US" sz="3000"/>
            <a:t> 1</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hỏi cần hỏi </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93971C0D-178B-431D-B927-63DF0EFC4F8C}" type="presOf" srcId="{8C66E9B3-B12D-4C23-A273-982D7F969BBC}" destId="{BDFB8683-95A4-4BBF-9344-3A0D69314DBB}" srcOrd="0" destOrd="0" presId="urn:diagrams.loki3.com/NumberedList"/>
    <dgm:cxn modelId="{1064D037-50FC-4C2C-99F4-6FA871B0D5AD}" type="presOf" srcId="{6FF5707B-513E-4AA5-97A8-F0FE2EF40F1E}" destId="{A08A9154-0BEB-4230-91C9-16FAC1EF6E1C}"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2DCC273F-3606-4933-9C4F-5F974C62DBEA}" type="presOf" srcId="{2B99E5B4-335F-49E0-9359-1276AD336C19}" destId="{DD705F85-B40E-42C9-9804-4EBF78B8164C}"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3530555E-B790-4E6A-B735-14DF41586F0D}" type="presOf" srcId="{9E2820AC-3603-4178-9433-A43EB14B1E1F}" destId="{7BD6AF6E-B1B2-4D6D-B42F-CCC281E8CDBF}" srcOrd="0" destOrd="0" presId="urn:diagrams.loki3.com/NumberedList"/>
    <dgm:cxn modelId="{B342E34D-0B00-4757-BC5A-667189AFAA6E}" type="presOf" srcId="{759FDF1A-46CB-4DD6-A232-39900ACE14DF}" destId="{52D715E9-012B-492D-85DB-CC49546E7451}" srcOrd="0" destOrd="0" presId="urn:diagrams.loki3.com/NumberedList"/>
    <dgm:cxn modelId="{DECD0775-0129-47FD-BC1E-85B550EF30C6}" type="presOf" srcId="{36B95677-80A1-417F-8B85-1C4CFA65746F}" destId="{7AD4D8A4-467D-4EC1-89BA-81D31D2890DE}"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1B2A3088-07FB-4CBA-84B4-FC97ED73751F}" type="presOf" srcId="{6C03E07F-ECFB-4D2F-BA96-D23DA7C5AC73}" destId="{7D701CF5-2CC3-48B9-A656-E2968A10AA3B}"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61297A4-5533-4C9B-8865-05D8721BFEBC}" srcId="{6C03E07F-ECFB-4D2F-BA96-D23DA7C5AC73}" destId="{6FF5707B-513E-4AA5-97A8-F0FE2EF40F1E}" srcOrd="0" destOrd="0" parTransId="{21CF209A-8484-4FFC-8EBE-762CCF30D7C7}" sibTransId="{D57B37BF-A7D2-4853-93D7-8C9FAAB3814E}"/>
    <dgm:cxn modelId="{7E1EE3A7-77D8-4DEB-8A30-96CE02644767}" type="presOf" srcId="{1BD64246-92B9-4E3E-B34D-8FBCF348879E}" destId="{37145A75-E85A-4E57-9F61-6590F044CBA9}" srcOrd="0" destOrd="0" presId="urn:diagrams.loki3.com/NumberedList"/>
    <dgm:cxn modelId="{340716A8-D657-4356-A461-67CA9652F02E}" type="presOf" srcId="{3C875AD5-2EE5-4E88-AE37-7D75CA83F979}" destId="{431EB5DE-87D0-4DD7-927D-163020F02E15}" srcOrd="0" destOrd="0" presId="urn:diagrams.loki3.com/NumberedList"/>
    <dgm:cxn modelId="{314EEAAC-5926-4179-A295-2CDF8D0618D0}" type="presOf" srcId="{73D1F220-2940-4C99-BC7F-6E8CB7982C44}" destId="{F6869E27-91AF-49E9-8A5B-26CFE7722CBC}"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F1AECDED-6735-4803-BE76-2FD9C7671452}" type="presOf" srcId="{374B3CF0-3CBE-41CF-A774-9FD3C3CD3C85}" destId="{5012D0F9-E426-4C44-85B1-B5D15A7B4879}"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48936ECD-8CEF-46D1-92F3-26925BD34209}" type="presParOf" srcId="{BDFB8683-95A4-4BBF-9344-3A0D69314DBB}" destId="{F885113E-BE17-4045-B96D-BDD8D07DA3AD}" srcOrd="0" destOrd="0" presId="urn:diagrams.loki3.com/NumberedList"/>
    <dgm:cxn modelId="{C4A69462-5007-4E13-B8AE-CCC5C9C49D62}" type="presParOf" srcId="{F885113E-BE17-4045-B96D-BDD8D07DA3AD}" destId="{A08A9154-0BEB-4230-91C9-16FAC1EF6E1C}" srcOrd="0" destOrd="0" presId="urn:diagrams.loki3.com/NumberedList"/>
    <dgm:cxn modelId="{8E4DE58E-0AE0-4488-A838-EA662D55EBBE}" type="presParOf" srcId="{F885113E-BE17-4045-B96D-BDD8D07DA3AD}" destId="{7D701CF5-2CC3-48B9-A656-E2968A10AA3B}" srcOrd="1" destOrd="0" presId="urn:diagrams.loki3.com/NumberedList"/>
    <dgm:cxn modelId="{693028E8-EB25-42A9-B2C1-BC9BB08E9CE2}" type="presParOf" srcId="{BDFB8683-95A4-4BBF-9344-3A0D69314DBB}" destId="{85038EDB-25C5-4D4E-ABE9-E631391CFDC0}" srcOrd="1" destOrd="0" presId="urn:diagrams.loki3.com/NumberedList"/>
    <dgm:cxn modelId="{97F222FA-0BE9-433C-833C-D9B83B1662ED}" type="presParOf" srcId="{BDFB8683-95A4-4BBF-9344-3A0D69314DBB}" destId="{F62FD167-118E-406D-95BF-BBE795CED0D9}" srcOrd="2" destOrd="0" presId="urn:diagrams.loki3.com/NumberedList"/>
    <dgm:cxn modelId="{896D9C85-1B26-4B1A-9B47-9499E280626D}" type="presParOf" srcId="{F62FD167-118E-406D-95BF-BBE795CED0D9}" destId="{7BD6AF6E-B1B2-4D6D-B42F-CCC281E8CDBF}" srcOrd="0" destOrd="0" presId="urn:diagrams.loki3.com/NumberedList"/>
    <dgm:cxn modelId="{C2F73A66-33E5-407C-84E1-8476AA07DD10}" type="presParOf" srcId="{F62FD167-118E-406D-95BF-BBE795CED0D9}" destId="{431EB5DE-87D0-4DD7-927D-163020F02E15}" srcOrd="1" destOrd="0" presId="urn:diagrams.loki3.com/NumberedList"/>
    <dgm:cxn modelId="{2AB93E72-3323-40BC-BBBF-2D28340D3C4A}" type="presParOf" srcId="{BDFB8683-95A4-4BBF-9344-3A0D69314DBB}" destId="{E4673F4F-E539-4465-B684-B96BEFB5AFAB}" srcOrd="3" destOrd="0" presId="urn:diagrams.loki3.com/NumberedList"/>
    <dgm:cxn modelId="{2F601B8A-E039-48C2-953F-95B7EF1D9D9E}" type="presParOf" srcId="{BDFB8683-95A4-4BBF-9344-3A0D69314DBB}" destId="{5B76DC0F-287B-4484-AD18-C8D36316D593}" srcOrd="4" destOrd="0" presId="urn:diagrams.loki3.com/NumberedList"/>
    <dgm:cxn modelId="{5C143F61-C8E1-47F5-9157-89B2E2EADB78}" type="presParOf" srcId="{5B76DC0F-287B-4484-AD18-C8D36316D593}" destId="{37145A75-E85A-4E57-9F61-6590F044CBA9}" srcOrd="0" destOrd="0" presId="urn:diagrams.loki3.com/NumberedList"/>
    <dgm:cxn modelId="{6C74BD26-25A2-4EC0-8F38-3557B817BD96}" type="presParOf" srcId="{5B76DC0F-287B-4484-AD18-C8D36316D593}" destId="{DD705F85-B40E-42C9-9804-4EBF78B8164C}" srcOrd="1" destOrd="0" presId="urn:diagrams.loki3.com/NumberedList"/>
    <dgm:cxn modelId="{B8ADF75F-8892-42A1-9A1E-EA709A6B03EB}" type="presParOf" srcId="{BDFB8683-95A4-4BBF-9344-3A0D69314DBB}" destId="{13205835-FD06-4D85-ADAE-64B1084673C0}" srcOrd="5" destOrd="0" presId="urn:diagrams.loki3.com/NumberedList"/>
    <dgm:cxn modelId="{AD607CE6-2BB2-489B-AA3C-EE9768F39D7E}" type="presParOf" srcId="{BDFB8683-95A4-4BBF-9344-3A0D69314DBB}" destId="{EF56E1D1-AD87-41C2-83E7-8BA376BFBB39}" srcOrd="6" destOrd="0" presId="urn:diagrams.loki3.com/NumberedList"/>
    <dgm:cxn modelId="{7567CE52-E24B-4AF6-8A17-4944B0D7176E}" type="presParOf" srcId="{EF56E1D1-AD87-41C2-83E7-8BA376BFBB39}" destId="{5012D0F9-E426-4C44-85B1-B5D15A7B4879}" srcOrd="0" destOrd="0" presId="urn:diagrams.loki3.com/NumberedList"/>
    <dgm:cxn modelId="{B538F145-5872-4D84-BF2F-1A2138CA74F0}" type="presParOf" srcId="{EF56E1D1-AD87-41C2-83E7-8BA376BFBB39}" destId="{52D715E9-012B-492D-85DB-CC49546E7451}" srcOrd="1" destOrd="0" presId="urn:diagrams.loki3.com/NumberedList"/>
    <dgm:cxn modelId="{75F7CC43-6033-4C9C-8998-8E3C92C46C6A}" type="presParOf" srcId="{BDFB8683-95A4-4BBF-9344-3A0D69314DBB}" destId="{F90AF57C-CAFE-4F7B-88EA-27AFA44FE724}" srcOrd="7" destOrd="0" presId="urn:diagrams.loki3.com/NumberedList"/>
    <dgm:cxn modelId="{F98D4F64-4671-40BB-8BB7-A2B94B14E89B}" type="presParOf" srcId="{BDFB8683-95A4-4BBF-9344-3A0D69314DBB}" destId="{B1D552F9-B978-49AC-BD15-10348E3E861A}" srcOrd="8" destOrd="0" presId="urn:diagrams.loki3.com/NumberedList"/>
    <dgm:cxn modelId="{3BE1EF9F-F76B-4756-9F65-62DE7A29A3E9}" type="presParOf" srcId="{B1D552F9-B978-49AC-BD15-10348E3E861A}" destId="{7AD4D8A4-467D-4EC1-89BA-81D31D2890DE}" srcOrd="0" destOrd="0" presId="urn:diagrams.loki3.com/NumberedList"/>
    <dgm:cxn modelId="{E7F4E783-BA95-4BAE-A9BA-0F0450F0FFF8}"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a:t>
          </a:r>
          <a:r>
            <a:rPr lang="vi-VN" sz="3000"/>
            <a:t>tính </a:t>
          </a:r>
          <a:r>
            <a:rPr lang="en-US" sz="3000"/>
            <a:t>2</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9149AE19-B000-4989-A798-D3081A5FAA7D}" type="presOf" srcId="{6C03E07F-ECFB-4D2F-BA96-D23DA7C5AC73}" destId="{7D701CF5-2CC3-48B9-A656-E2968A10AA3B}" srcOrd="0" destOrd="0" presId="urn:diagrams.loki3.com/NumberedList"/>
    <dgm:cxn modelId="{0D96DE1F-12A0-445B-84ED-7A2BFEA2703F}" type="presOf" srcId="{759FDF1A-46CB-4DD6-A232-39900ACE14DF}" destId="{52D715E9-012B-492D-85DB-CC49546E7451}" srcOrd="0" destOrd="0" presId="urn:diagrams.loki3.com/NumberedList"/>
    <dgm:cxn modelId="{F9782725-3C71-45BB-933B-564C575DF1DB}" type="presOf" srcId="{6FF5707B-513E-4AA5-97A8-F0FE2EF40F1E}" destId="{A08A9154-0BEB-4230-91C9-16FAC1EF6E1C}" srcOrd="0" destOrd="0" presId="urn:diagrams.loki3.com/NumberedList"/>
    <dgm:cxn modelId="{D64BF929-74A1-4A1A-A064-829EAA23CBAD}" type="presOf" srcId="{8C66E9B3-B12D-4C23-A273-982D7F969BBC}" destId="{BDFB8683-95A4-4BBF-9344-3A0D69314DBB}"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7B3E9341-9498-456B-96C3-100B7176B657}" type="presOf" srcId="{73D1F220-2940-4C99-BC7F-6E8CB7982C44}" destId="{F6869E27-91AF-49E9-8A5B-26CFE7722CBC}" srcOrd="0" destOrd="0" presId="urn:diagrams.loki3.com/NumberedList"/>
    <dgm:cxn modelId="{C6444466-13B2-4B16-B9F2-C083A3F17EBB}" type="presOf" srcId="{36B95677-80A1-417F-8B85-1C4CFA65746F}" destId="{7AD4D8A4-467D-4EC1-89BA-81D31D2890DE}" srcOrd="0" destOrd="0" presId="urn:diagrams.loki3.com/NumberedList"/>
    <dgm:cxn modelId="{D4D65769-4429-4199-9B1B-0546625F88EB}" type="presOf" srcId="{1BD64246-92B9-4E3E-B34D-8FBCF348879E}" destId="{37145A75-E85A-4E57-9F61-6590F044CBA9}"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61297A4-5533-4C9B-8865-05D8721BFEBC}" srcId="{6C03E07F-ECFB-4D2F-BA96-D23DA7C5AC73}" destId="{6FF5707B-513E-4AA5-97A8-F0FE2EF40F1E}" srcOrd="0" destOrd="0" parTransId="{21CF209A-8484-4FFC-8EBE-762CCF30D7C7}" sibTransId="{D57B37BF-A7D2-4853-93D7-8C9FAAB3814E}"/>
    <dgm:cxn modelId="{411A78B0-42BD-4BF8-9B1A-A887CDE0BD2B}" type="presOf" srcId="{9E2820AC-3603-4178-9433-A43EB14B1E1F}" destId="{7BD6AF6E-B1B2-4D6D-B42F-CCC281E8CDBF}"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3C6637F8-C813-4578-AA48-51E88CF09379}" srcId="{3C875AD5-2EE5-4E88-AE37-7D75CA83F979}" destId="{9E2820AC-3603-4178-9433-A43EB14B1E1F}" srcOrd="0" destOrd="0" parTransId="{BE310E9F-3833-4026-95FA-344ADEE27A66}" sibTransId="{0B5C0F58-6BC7-4059-A692-F7C725E41112}"/>
    <dgm:cxn modelId="{1EFDA0F9-EDD0-490B-A57F-9394D2FDE8A6}" type="presOf" srcId="{3C875AD5-2EE5-4E88-AE37-7D75CA83F979}" destId="{431EB5DE-87D0-4DD7-927D-163020F02E15}" srcOrd="0" destOrd="0" presId="urn:diagrams.loki3.com/NumberedList"/>
    <dgm:cxn modelId="{A63AD3F9-9BEA-4C4C-8C82-46741E549633}" type="presOf" srcId="{2B99E5B4-335F-49E0-9359-1276AD336C19}" destId="{DD705F85-B40E-42C9-9804-4EBF78B8164C}" srcOrd="0" destOrd="0" presId="urn:diagrams.loki3.com/NumberedList"/>
    <dgm:cxn modelId="{B5A9D9FD-2473-47A6-9E86-0F6B2D462014}" type="presOf" srcId="{374B3CF0-3CBE-41CF-A774-9FD3C3CD3C85}" destId="{5012D0F9-E426-4C44-85B1-B5D15A7B4879}" srcOrd="0" destOrd="0" presId="urn:diagrams.loki3.com/NumberedList"/>
    <dgm:cxn modelId="{255CF91A-B2A7-41E4-A845-FF2B96C4D481}" type="presParOf" srcId="{BDFB8683-95A4-4BBF-9344-3A0D69314DBB}" destId="{F885113E-BE17-4045-B96D-BDD8D07DA3AD}" srcOrd="0" destOrd="0" presId="urn:diagrams.loki3.com/NumberedList"/>
    <dgm:cxn modelId="{A82278B8-2B4D-40F5-BF6F-6B9FD35B4F70}" type="presParOf" srcId="{F885113E-BE17-4045-B96D-BDD8D07DA3AD}" destId="{A08A9154-0BEB-4230-91C9-16FAC1EF6E1C}" srcOrd="0" destOrd="0" presId="urn:diagrams.loki3.com/NumberedList"/>
    <dgm:cxn modelId="{5902AE64-10D4-4840-B03C-4B113F8B3CB8}" type="presParOf" srcId="{F885113E-BE17-4045-B96D-BDD8D07DA3AD}" destId="{7D701CF5-2CC3-48B9-A656-E2968A10AA3B}" srcOrd="1" destOrd="0" presId="urn:diagrams.loki3.com/NumberedList"/>
    <dgm:cxn modelId="{18F914A2-C4E2-4901-AF4A-A5FAABFA2204}" type="presParOf" srcId="{BDFB8683-95A4-4BBF-9344-3A0D69314DBB}" destId="{85038EDB-25C5-4D4E-ABE9-E631391CFDC0}" srcOrd="1" destOrd="0" presId="urn:diagrams.loki3.com/NumberedList"/>
    <dgm:cxn modelId="{E6050076-98AF-4757-9A55-EC5CBE21F7B6}" type="presParOf" srcId="{BDFB8683-95A4-4BBF-9344-3A0D69314DBB}" destId="{F62FD167-118E-406D-95BF-BBE795CED0D9}" srcOrd="2" destOrd="0" presId="urn:diagrams.loki3.com/NumberedList"/>
    <dgm:cxn modelId="{F939F418-A79D-4101-ADAE-AF778BFDAAD9}" type="presParOf" srcId="{F62FD167-118E-406D-95BF-BBE795CED0D9}" destId="{7BD6AF6E-B1B2-4D6D-B42F-CCC281E8CDBF}" srcOrd="0" destOrd="0" presId="urn:diagrams.loki3.com/NumberedList"/>
    <dgm:cxn modelId="{0DDB7C90-5974-49F6-A186-9917804F0B9A}" type="presParOf" srcId="{F62FD167-118E-406D-95BF-BBE795CED0D9}" destId="{431EB5DE-87D0-4DD7-927D-163020F02E15}" srcOrd="1" destOrd="0" presId="urn:diagrams.loki3.com/NumberedList"/>
    <dgm:cxn modelId="{F400A695-66C8-4D3C-AEB6-3178D4DC9724}" type="presParOf" srcId="{BDFB8683-95A4-4BBF-9344-3A0D69314DBB}" destId="{E4673F4F-E539-4465-B684-B96BEFB5AFAB}" srcOrd="3" destOrd="0" presId="urn:diagrams.loki3.com/NumberedList"/>
    <dgm:cxn modelId="{5D47C50C-38AD-41EB-BC95-7E6B18CFC5C5}" type="presParOf" srcId="{BDFB8683-95A4-4BBF-9344-3A0D69314DBB}" destId="{5B76DC0F-287B-4484-AD18-C8D36316D593}" srcOrd="4" destOrd="0" presId="urn:diagrams.loki3.com/NumberedList"/>
    <dgm:cxn modelId="{D01B77C0-A78C-4A6D-9CB3-9FF001ABF1CD}" type="presParOf" srcId="{5B76DC0F-287B-4484-AD18-C8D36316D593}" destId="{37145A75-E85A-4E57-9F61-6590F044CBA9}" srcOrd="0" destOrd="0" presId="urn:diagrams.loki3.com/NumberedList"/>
    <dgm:cxn modelId="{4424A240-66F5-48A5-8B6C-067EA3D01837}" type="presParOf" srcId="{5B76DC0F-287B-4484-AD18-C8D36316D593}" destId="{DD705F85-B40E-42C9-9804-4EBF78B8164C}" srcOrd="1" destOrd="0" presId="urn:diagrams.loki3.com/NumberedList"/>
    <dgm:cxn modelId="{24E0B250-6996-46D4-954B-366F750CC85D}" type="presParOf" srcId="{BDFB8683-95A4-4BBF-9344-3A0D69314DBB}" destId="{13205835-FD06-4D85-ADAE-64B1084673C0}" srcOrd="5" destOrd="0" presId="urn:diagrams.loki3.com/NumberedList"/>
    <dgm:cxn modelId="{9DFF5C96-A756-4876-A9F8-56E38A9FF3F8}" type="presParOf" srcId="{BDFB8683-95A4-4BBF-9344-3A0D69314DBB}" destId="{EF56E1D1-AD87-41C2-83E7-8BA376BFBB39}" srcOrd="6" destOrd="0" presId="urn:diagrams.loki3.com/NumberedList"/>
    <dgm:cxn modelId="{42004A95-83C7-4E84-BDF6-A268F0DE8D2F}" type="presParOf" srcId="{EF56E1D1-AD87-41C2-83E7-8BA376BFBB39}" destId="{5012D0F9-E426-4C44-85B1-B5D15A7B4879}" srcOrd="0" destOrd="0" presId="urn:diagrams.loki3.com/NumberedList"/>
    <dgm:cxn modelId="{1A45A1C5-18EC-4598-80E5-793536220CF7}" type="presParOf" srcId="{EF56E1D1-AD87-41C2-83E7-8BA376BFBB39}" destId="{52D715E9-012B-492D-85DB-CC49546E7451}" srcOrd="1" destOrd="0" presId="urn:diagrams.loki3.com/NumberedList"/>
    <dgm:cxn modelId="{F587A268-245B-4689-AD0B-AE4A29FFDBEF}" type="presParOf" srcId="{BDFB8683-95A4-4BBF-9344-3A0D69314DBB}" destId="{F90AF57C-CAFE-4F7B-88EA-27AFA44FE724}" srcOrd="7" destOrd="0" presId="urn:diagrams.loki3.com/NumberedList"/>
    <dgm:cxn modelId="{46CAC17F-A1D8-409C-BAC5-61D39F4FAADB}" type="presParOf" srcId="{BDFB8683-95A4-4BBF-9344-3A0D69314DBB}" destId="{B1D552F9-B978-49AC-BD15-10348E3E861A}" srcOrd="8" destOrd="0" presId="urn:diagrams.loki3.com/NumberedList"/>
    <dgm:cxn modelId="{2B564DA1-C560-47C8-9792-11D11C973127}" type="presParOf" srcId="{B1D552F9-B978-49AC-BD15-10348E3E861A}" destId="{7AD4D8A4-467D-4EC1-89BA-81D31D2890DE}" srcOrd="0" destOrd="0" presId="urn:diagrams.loki3.com/NumberedList"/>
    <dgm:cxn modelId="{0C0BFA4A-AF86-40C7-90A5-C7B7002C01B2}"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Phương thức điều tra máy </a:t>
          </a:r>
          <a:r>
            <a:rPr lang="vi-VN" sz="3000"/>
            <a:t>tính </a:t>
          </a:r>
          <a:r>
            <a:rPr lang="en-US" sz="3000"/>
            <a:t>1</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hỏi cần hỏi </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35039E01-1F00-4D08-A751-371CABFF4C61}" type="presOf" srcId="{6FF5707B-513E-4AA5-97A8-F0FE2EF40F1E}" destId="{A08A9154-0BEB-4230-91C9-16FAC1EF6E1C}"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13569F13-BA4B-4A13-91A6-D3ED8F0A9BB3}" type="presOf" srcId="{374B3CF0-3CBE-41CF-A774-9FD3C3CD3C85}" destId="{5012D0F9-E426-4C44-85B1-B5D15A7B4879}" srcOrd="0" destOrd="0" presId="urn:diagrams.loki3.com/NumberedList"/>
    <dgm:cxn modelId="{14716325-666A-470E-BBEF-32135A85AD4B}" type="presOf" srcId="{1BD64246-92B9-4E3E-B34D-8FBCF348879E}" destId="{37145A75-E85A-4E57-9F61-6590F044CBA9}"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7B755F5C-AFD3-475F-949C-324E5C946B82}" type="presOf" srcId="{73D1F220-2940-4C99-BC7F-6E8CB7982C44}" destId="{F6869E27-91AF-49E9-8A5B-26CFE7722CBC}" srcOrd="0" destOrd="0" presId="urn:diagrams.loki3.com/NumberedList"/>
    <dgm:cxn modelId="{4D95D572-4891-4518-B126-6348F1CD9EE5}" type="presOf" srcId="{9E2820AC-3603-4178-9433-A43EB14B1E1F}" destId="{7BD6AF6E-B1B2-4D6D-B42F-CCC281E8CDBF}"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524EA88D-3D7E-45AF-82EB-24D0995FC25E}" type="presOf" srcId="{2B99E5B4-335F-49E0-9359-1276AD336C19}" destId="{DD705F85-B40E-42C9-9804-4EBF78B8164C}" srcOrd="0" destOrd="0" presId="urn:diagrams.loki3.com/NumberedList"/>
    <dgm:cxn modelId="{9256D88D-A0F0-4105-8B25-A3102BC0D2D9}" type="presOf" srcId="{3C875AD5-2EE5-4E88-AE37-7D75CA83F979}" destId="{431EB5DE-87D0-4DD7-927D-163020F02E15}"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61297A4-5533-4C9B-8865-05D8721BFEBC}" srcId="{6C03E07F-ECFB-4D2F-BA96-D23DA7C5AC73}" destId="{6FF5707B-513E-4AA5-97A8-F0FE2EF40F1E}" srcOrd="0" destOrd="0" parTransId="{21CF209A-8484-4FFC-8EBE-762CCF30D7C7}" sibTransId="{D57B37BF-A7D2-4853-93D7-8C9FAAB3814E}"/>
    <dgm:cxn modelId="{C6A964B4-EB0E-4AD8-B8BC-757F4401C715}" type="presOf" srcId="{8C66E9B3-B12D-4C23-A273-982D7F969BBC}" destId="{BDFB8683-95A4-4BBF-9344-3A0D69314DBB}" srcOrd="0" destOrd="0" presId="urn:diagrams.loki3.com/NumberedList"/>
    <dgm:cxn modelId="{09AB09B7-B333-4E56-BFF9-EE12201A6600}" type="presOf" srcId="{6C03E07F-ECFB-4D2F-BA96-D23DA7C5AC73}" destId="{7D701CF5-2CC3-48B9-A656-E2968A10AA3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A8FF82CB-886E-4EEB-B602-0A5E03D690C2}" type="presOf" srcId="{36B95677-80A1-417F-8B85-1C4CFA65746F}" destId="{7AD4D8A4-467D-4EC1-89BA-81D31D2890DE}"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2914AAF9-9774-48B5-9BD6-E8089411C9A9}" type="presOf" srcId="{759FDF1A-46CB-4DD6-A232-39900ACE14DF}" destId="{52D715E9-012B-492D-85DB-CC49546E7451}" srcOrd="0" destOrd="0" presId="urn:diagrams.loki3.com/NumberedList"/>
    <dgm:cxn modelId="{7079B976-995E-463E-A9D1-3CE2A5E64F21}" type="presParOf" srcId="{BDFB8683-95A4-4BBF-9344-3A0D69314DBB}" destId="{F885113E-BE17-4045-B96D-BDD8D07DA3AD}" srcOrd="0" destOrd="0" presId="urn:diagrams.loki3.com/NumberedList"/>
    <dgm:cxn modelId="{D5D0DFA8-DA7C-4F3F-AFFD-6B09AB638DBC}" type="presParOf" srcId="{F885113E-BE17-4045-B96D-BDD8D07DA3AD}" destId="{A08A9154-0BEB-4230-91C9-16FAC1EF6E1C}" srcOrd="0" destOrd="0" presId="urn:diagrams.loki3.com/NumberedList"/>
    <dgm:cxn modelId="{A12AF2DB-99A6-4FFC-A7EC-0C863869B18A}" type="presParOf" srcId="{F885113E-BE17-4045-B96D-BDD8D07DA3AD}" destId="{7D701CF5-2CC3-48B9-A656-E2968A10AA3B}" srcOrd="1" destOrd="0" presId="urn:diagrams.loki3.com/NumberedList"/>
    <dgm:cxn modelId="{A5F21015-F9C6-413C-959B-F7F18FA01178}" type="presParOf" srcId="{BDFB8683-95A4-4BBF-9344-3A0D69314DBB}" destId="{85038EDB-25C5-4D4E-ABE9-E631391CFDC0}" srcOrd="1" destOrd="0" presId="urn:diagrams.loki3.com/NumberedList"/>
    <dgm:cxn modelId="{201F70E3-96E7-44BD-A4DA-2670D9F82867}" type="presParOf" srcId="{BDFB8683-95A4-4BBF-9344-3A0D69314DBB}" destId="{F62FD167-118E-406D-95BF-BBE795CED0D9}" srcOrd="2" destOrd="0" presId="urn:diagrams.loki3.com/NumberedList"/>
    <dgm:cxn modelId="{20E9FB65-5B0A-46B4-A8CC-45026B003ABD}" type="presParOf" srcId="{F62FD167-118E-406D-95BF-BBE795CED0D9}" destId="{7BD6AF6E-B1B2-4D6D-B42F-CCC281E8CDBF}" srcOrd="0" destOrd="0" presId="urn:diagrams.loki3.com/NumberedList"/>
    <dgm:cxn modelId="{B63425D8-CBF3-4BF4-AC7A-A640B91D4BE9}" type="presParOf" srcId="{F62FD167-118E-406D-95BF-BBE795CED0D9}" destId="{431EB5DE-87D0-4DD7-927D-163020F02E15}" srcOrd="1" destOrd="0" presId="urn:diagrams.loki3.com/NumberedList"/>
    <dgm:cxn modelId="{5BD8961A-02E5-4449-B972-94D348BC2901}" type="presParOf" srcId="{BDFB8683-95A4-4BBF-9344-3A0D69314DBB}" destId="{E4673F4F-E539-4465-B684-B96BEFB5AFAB}" srcOrd="3" destOrd="0" presId="urn:diagrams.loki3.com/NumberedList"/>
    <dgm:cxn modelId="{2DA3F569-D02F-4B1F-AFC1-F671C3ED2216}" type="presParOf" srcId="{BDFB8683-95A4-4BBF-9344-3A0D69314DBB}" destId="{5B76DC0F-287B-4484-AD18-C8D36316D593}" srcOrd="4" destOrd="0" presId="urn:diagrams.loki3.com/NumberedList"/>
    <dgm:cxn modelId="{FC43C03A-ADDE-4252-9E29-57AF1C8645E6}" type="presParOf" srcId="{5B76DC0F-287B-4484-AD18-C8D36316D593}" destId="{37145A75-E85A-4E57-9F61-6590F044CBA9}" srcOrd="0" destOrd="0" presId="urn:diagrams.loki3.com/NumberedList"/>
    <dgm:cxn modelId="{A0AF6B83-2358-479D-8587-6A9032B61C64}" type="presParOf" srcId="{5B76DC0F-287B-4484-AD18-C8D36316D593}" destId="{DD705F85-B40E-42C9-9804-4EBF78B8164C}" srcOrd="1" destOrd="0" presId="urn:diagrams.loki3.com/NumberedList"/>
    <dgm:cxn modelId="{4452AFA4-FFE7-4100-988C-1F1D1150E134}" type="presParOf" srcId="{BDFB8683-95A4-4BBF-9344-3A0D69314DBB}" destId="{13205835-FD06-4D85-ADAE-64B1084673C0}" srcOrd="5" destOrd="0" presId="urn:diagrams.loki3.com/NumberedList"/>
    <dgm:cxn modelId="{B2313445-4A1C-4966-9E19-17FBC894CBA8}" type="presParOf" srcId="{BDFB8683-95A4-4BBF-9344-3A0D69314DBB}" destId="{EF56E1D1-AD87-41C2-83E7-8BA376BFBB39}" srcOrd="6" destOrd="0" presId="urn:diagrams.loki3.com/NumberedList"/>
    <dgm:cxn modelId="{B112D41C-A8A6-4287-8AA4-A0C84D18A855}" type="presParOf" srcId="{EF56E1D1-AD87-41C2-83E7-8BA376BFBB39}" destId="{5012D0F9-E426-4C44-85B1-B5D15A7B4879}" srcOrd="0" destOrd="0" presId="urn:diagrams.loki3.com/NumberedList"/>
    <dgm:cxn modelId="{6BAACA11-9A23-4F3D-BC1B-137BDCE57F27}" type="presParOf" srcId="{EF56E1D1-AD87-41C2-83E7-8BA376BFBB39}" destId="{52D715E9-012B-492D-85DB-CC49546E7451}" srcOrd="1" destOrd="0" presId="urn:diagrams.loki3.com/NumberedList"/>
    <dgm:cxn modelId="{BD363F56-5869-4281-927A-40CD57F42EDA}" type="presParOf" srcId="{BDFB8683-95A4-4BBF-9344-3A0D69314DBB}" destId="{F90AF57C-CAFE-4F7B-88EA-27AFA44FE724}" srcOrd="7" destOrd="0" presId="urn:diagrams.loki3.com/NumberedList"/>
    <dgm:cxn modelId="{B1F997AE-0BCA-478C-8C7C-DFF2FEA913CD}" type="presParOf" srcId="{BDFB8683-95A4-4BBF-9344-3A0D69314DBB}" destId="{B1D552F9-B978-49AC-BD15-10348E3E861A}" srcOrd="8" destOrd="0" presId="urn:diagrams.loki3.com/NumberedList"/>
    <dgm:cxn modelId="{0975A56D-6464-477A-8CF3-7DA46F524A23}" type="presParOf" srcId="{B1D552F9-B978-49AC-BD15-10348E3E861A}" destId="{7AD4D8A4-467D-4EC1-89BA-81D31D2890DE}" srcOrd="0" destOrd="0" presId="urn:diagrams.loki3.com/NumberedList"/>
    <dgm:cxn modelId="{12777EF2-3318-4164-8D00-0C303BBCB59B}"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a:solidFill>
          <a:srgbClr val="00FF00">
            <a:alpha val="90000"/>
          </a:srgbClr>
        </a:solidFill>
      </dgm:spPr>
      <dgm:t>
        <a:bodyPr/>
        <a:lstStyle/>
        <a:p>
          <a:r>
            <a:rPr lang="vi-VN" sz="3000" dirty="0"/>
            <a:t>Phương thức điều tra máy </a:t>
          </a:r>
          <a:r>
            <a:rPr lang="vi-VN" sz="3000"/>
            <a:t>tính </a:t>
          </a:r>
          <a:r>
            <a:rPr lang="en-US" sz="3000"/>
            <a:t>2</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F89C907-6EFC-4D37-B7BE-56A416E49911}" type="presOf" srcId="{36B95677-80A1-417F-8B85-1C4CFA65746F}" destId="{7AD4D8A4-467D-4EC1-89BA-81D31D2890DE}" srcOrd="0" destOrd="0" presId="urn:diagrams.loki3.com/NumberedList"/>
    <dgm:cxn modelId="{B041EF09-0245-4232-AEB0-18993AC81A87}" type="presOf" srcId="{73D1F220-2940-4C99-BC7F-6E8CB7982C44}" destId="{F6869E27-91AF-49E9-8A5B-26CFE7722CBC}" srcOrd="0" destOrd="0" presId="urn:diagrams.loki3.com/NumberedList"/>
    <dgm:cxn modelId="{4986A30C-3A02-4D66-9DE6-4A280DD83C23}" srcId="{8C66E9B3-B12D-4C23-A273-982D7F969BBC}" destId="{2B99E5B4-335F-49E0-9359-1276AD336C19}" srcOrd="2" destOrd="0" parTransId="{77BEBE4B-8381-4D1C-A612-163277E991C8}" sibTransId="{D15ACF82-4227-46C3-BF98-9B46B66D8124}"/>
    <dgm:cxn modelId="{AC21BF0E-8336-459D-9220-DD2D5DD42BBE}" type="presOf" srcId="{6C03E07F-ECFB-4D2F-BA96-D23DA7C5AC73}" destId="{7D701CF5-2CC3-48B9-A656-E2968A10AA3B}" srcOrd="0" destOrd="0" presId="urn:diagrams.loki3.com/NumberedList"/>
    <dgm:cxn modelId="{B5F77937-A12F-4EC2-84C4-5C6D2B7B6AEE}" type="presOf" srcId="{374B3CF0-3CBE-41CF-A774-9FD3C3CD3C85}" destId="{5012D0F9-E426-4C44-85B1-B5D15A7B4879}"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F47F2F6A-F527-4EE9-9B48-6A75F577BAA3}" type="presOf" srcId="{8C66E9B3-B12D-4C23-A273-982D7F969BBC}" destId="{BDFB8683-95A4-4BBF-9344-3A0D69314DBB}" srcOrd="0" destOrd="0" presId="urn:diagrams.loki3.com/NumberedList"/>
    <dgm:cxn modelId="{33016E71-3E74-4A34-814A-E944D06E2B12}" type="presOf" srcId="{3C875AD5-2EE5-4E88-AE37-7D75CA83F979}" destId="{431EB5DE-87D0-4DD7-927D-163020F02E15}" srcOrd="0" destOrd="0" presId="urn:diagrams.loki3.com/NumberedList"/>
    <dgm:cxn modelId="{A904CC51-1FA0-4A41-B591-88324946F455}" type="presOf" srcId="{9E2820AC-3603-4178-9433-A43EB14B1E1F}" destId="{7BD6AF6E-B1B2-4D6D-B42F-CCC281E8CDBF}"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61297A4-5533-4C9B-8865-05D8721BFEBC}" srcId="{6C03E07F-ECFB-4D2F-BA96-D23DA7C5AC73}" destId="{6FF5707B-513E-4AA5-97A8-F0FE2EF40F1E}" srcOrd="0" destOrd="0" parTransId="{21CF209A-8484-4FFC-8EBE-762CCF30D7C7}" sibTransId="{D57B37BF-A7D2-4853-93D7-8C9FAAB3814E}"/>
    <dgm:cxn modelId="{5B321DB8-CDDE-43D6-A742-C0AB12CA2FA5}" type="presOf" srcId="{1BD64246-92B9-4E3E-B34D-8FBCF348879E}" destId="{37145A75-E85A-4E57-9F61-6590F044CBA9}"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50DC32D4-7DA0-4459-BC5E-7971FB873DD7}" type="presOf" srcId="{759FDF1A-46CB-4DD6-A232-39900ACE14DF}" destId="{52D715E9-012B-492D-85DB-CC49546E7451}" srcOrd="0" destOrd="0" presId="urn:diagrams.loki3.com/NumberedList"/>
    <dgm:cxn modelId="{DCFBB7F1-B035-47D4-BBD0-1AC9D99DE07C}" type="presOf" srcId="{2B99E5B4-335F-49E0-9359-1276AD336C19}" destId="{DD705F85-B40E-42C9-9804-4EBF78B8164C}" srcOrd="0" destOrd="0" presId="urn:diagrams.loki3.com/NumberedList"/>
    <dgm:cxn modelId="{24A8ADF6-6781-4B91-B778-EA4D09E447BE}" type="presOf" srcId="{6FF5707B-513E-4AA5-97A8-F0FE2EF40F1E}" destId="{A08A9154-0BEB-4230-91C9-16FAC1EF6E1C}"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84778F29-B963-4DD2-9940-733B08306ACC}" type="presParOf" srcId="{BDFB8683-95A4-4BBF-9344-3A0D69314DBB}" destId="{F885113E-BE17-4045-B96D-BDD8D07DA3AD}" srcOrd="0" destOrd="0" presId="urn:diagrams.loki3.com/NumberedList"/>
    <dgm:cxn modelId="{945B3FA3-4151-4826-AB52-9686BC7E08A9}" type="presParOf" srcId="{F885113E-BE17-4045-B96D-BDD8D07DA3AD}" destId="{A08A9154-0BEB-4230-91C9-16FAC1EF6E1C}" srcOrd="0" destOrd="0" presId="urn:diagrams.loki3.com/NumberedList"/>
    <dgm:cxn modelId="{8B4FC110-C033-4178-9AE3-0C96A8F0F5ED}" type="presParOf" srcId="{F885113E-BE17-4045-B96D-BDD8D07DA3AD}" destId="{7D701CF5-2CC3-48B9-A656-E2968A10AA3B}" srcOrd="1" destOrd="0" presId="urn:diagrams.loki3.com/NumberedList"/>
    <dgm:cxn modelId="{CFB7826F-28CF-44CF-A6AF-E63ABE34FEF6}" type="presParOf" srcId="{BDFB8683-95A4-4BBF-9344-3A0D69314DBB}" destId="{85038EDB-25C5-4D4E-ABE9-E631391CFDC0}" srcOrd="1" destOrd="0" presId="urn:diagrams.loki3.com/NumberedList"/>
    <dgm:cxn modelId="{43D0821D-1488-48BD-9F38-325CF71D8875}" type="presParOf" srcId="{BDFB8683-95A4-4BBF-9344-3A0D69314DBB}" destId="{F62FD167-118E-406D-95BF-BBE795CED0D9}" srcOrd="2" destOrd="0" presId="urn:diagrams.loki3.com/NumberedList"/>
    <dgm:cxn modelId="{738C6CCF-CC95-427B-AF86-1E55E2092CEF}" type="presParOf" srcId="{F62FD167-118E-406D-95BF-BBE795CED0D9}" destId="{7BD6AF6E-B1B2-4D6D-B42F-CCC281E8CDBF}" srcOrd="0" destOrd="0" presId="urn:diagrams.loki3.com/NumberedList"/>
    <dgm:cxn modelId="{5F43D902-2052-49BE-8076-6847B6D4686D}" type="presParOf" srcId="{F62FD167-118E-406D-95BF-BBE795CED0D9}" destId="{431EB5DE-87D0-4DD7-927D-163020F02E15}" srcOrd="1" destOrd="0" presId="urn:diagrams.loki3.com/NumberedList"/>
    <dgm:cxn modelId="{6D817193-083D-4451-8C11-1AD158EE9C07}" type="presParOf" srcId="{BDFB8683-95A4-4BBF-9344-3A0D69314DBB}" destId="{E4673F4F-E539-4465-B684-B96BEFB5AFAB}" srcOrd="3" destOrd="0" presId="urn:diagrams.loki3.com/NumberedList"/>
    <dgm:cxn modelId="{97DE1DC9-8327-4879-8111-3BE13B4C086F}" type="presParOf" srcId="{BDFB8683-95A4-4BBF-9344-3A0D69314DBB}" destId="{5B76DC0F-287B-4484-AD18-C8D36316D593}" srcOrd="4" destOrd="0" presId="urn:diagrams.loki3.com/NumberedList"/>
    <dgm:cxn modelId="{3F0F870F-4997-49BA-86FD-B8036CE18125}" type="presParOf" srcId="{5B76DC0F-287B-4484-AD18-C8D36316D593}" destId="{37145A75-E85A-4E57-9F61-6590F044CBA9}" srcOrd="0" destOrd="0" presId="urn:diagrams.loki3.com/NumberedList"/>
    <dgm:cxn modelId="{28A7A676-6508-4384-BF10-09F4E2DA91BF}" type="presParOf" srcId="{5B76DC0F-287B-4484-AD18-C8D36316D593}" destId="{DD705F85-B40E-42C9-9804-4EBF78B8164C}" srcOrd="1" destOrd="0" presId="urn:diagrams.loki3.com/NumberedList"/>
    <dgm:cxn modelId="{C9EBF330-CF86-4659-9631-26908CF6E665}" type="presParOf" srcId="{BDFB8683-95A4-4BBF-9344-3A0D69314DBB}" destId="{13205835-FD06-4D85-ADAE-64B1084673C0}" srcOrd="5" destOrd="0" presId="urn:diagrams.loki3.com/NumberedList"/>
    <dgm:cxn modelId="{D460E2E4-8EEC-4EE6-B3B4-CE9805DEAF4B}" type="presParOf" srcId="{BDFB8683-95A4-4BBF-9344-3A0D69314DBB}" destId="{EF56E1D1-AD87-41C2-83E7-8BA376BFBB39}" srcOrd="6" destOrd="0" presId="urn:diagrams.loki3.com/NumberedList"/>
    <dgm:cxn modelId="{203CBF83-9228-4968-BED6-252A49B05193}" type="presParOf" srcId="{EF56E1D1-AD87-41C2-83E7-8BA376BFBB39}" destId="{5012D0F9-E426-4C44-85B1-B5D15A7B4879}" srcOrd="0" destOrd="0" presId="urn:diagrams.loki3.com/NumberedList"/>
    <dgm:cxn modelId="{BD56D580-E758-4F61-9D09-414C7844381A}" type="presParOf" srcId="{EF56E1D1-AD87-41C2-83E7-8BA376BFBB39}" destId="{52D715E9-012B-492D-85DB-CC49546E7451}" srcOrd="1" destOrd="0" presId="urn:diagrams.loki3.com/NumberedList"/>
    <dgm:cxn modelId="{8E7E6FD5-8BED-4D0B-9A89-AC201B184576}" type="presParOf" srcId="{BDFB8683-95A4-4BBF-9344-3A0D69314DBB}" destId="{F90AF57C-CAFE-4F7B-88EA-27AFA44FE724}" srcOrd="7" destOrd="0" presId="urn:diagrams.loki3.com/NumberedList"/>
    <dgm:cxn modelId="{051AA7ED-8D59-4E76-A095-B78F6E27241B}" type="presParOf" srcId="{BDFB8683-95A4-4BBF-9344-3A0D69314DBB}" destId="{B1D552F9-B978-49AC-BD15-10348E3E861A}" srcOrd="8" destOrd="0" presId="urn:diagrams.loki3.com/NumberedList"/>
    <dgm:cxn modelId="{9AEDFB46-6476-41D8-B47C-9F02B3BDD628}" type="presParOf" srcId="{B1D552F9-B978-49AC-BD15-10348E3E861A}" destId="{7AD4D8A4-467D-4EC1-89BA-81D31D2890DE}" srcOrd="0" destOrd="0" presId="urn:diagrams.loki3.com/NumberedList"/>
    <dgm:cxn modelId="{D8DA7AB9-A8F7-405A-A8F7-543BEDC7B74C}"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Phương thức điều tra máy tính (Người hành động đầu tiên)</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hỏi cần hỏi </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85E2320E-57DF-4B37-8B0C-71EDCDE019EF}" type="presOf" srcId="{3C875AD5-2EE5-4E88-AE37-7D75CA83F979}" destId="{431EB5DE-87D0-4DD7-927D-163020F02E15}" srcOrd="0" destOrd="0" presId="urn:diagrams.loki3.com/NumberedList"/>
    <dgm:cxn modelId="{6D83870E-6E85-4368-8EE9-A274A1BAAC86}" type="presOf" srcId="{9E2820AC-3603-4178-9433-A43EB14B1E1F}" destId="{7BD6AF6E-B1B2-4D6D-B42F-CCC281E8CDBF}" srcOrd="0" destOrd="0" presId="urn:diagrams.loki3.com/NumberedList"/>
    <dgm:cxn modelId="{8327E02A-CA11-4CC2-AA2C-AF165F0FB18D}" type="presOf" srcId="{374B3CF0-3CBE-41CF-A774-9FD3C3CD3C85}" destId="{5012D0F9-E426-4C44-85B1-B5D15A7B4879}" srcOrd="0" destOrd="0" presId="urn:diagrams.loki3.com/NumberedList"/>
    <dgm:cxn modelId="{0552F232-9BCC-4E8C-B8F7-D8997C6BFFB9}" type="presOf" srcId="{2B99E5B4-335F-49E0-9359-1276AD336C19}" destId="{DD705F85-B40E-42C9-9804-4EBF78B8164C}" srcOrd="0" destOrd="0" presId="urn:diagrams.loki3.com/NumberedList"/>
    <dgm:cxn modelId="{84F03B34-9102-4592-9B69-21BA7F08F519}" type="presOf" srcId="{8C66E9B3-B12D-4C23-A273-982D7F969BBC}" destId="{BDFB8683-95A4-4BBF-9344-3A0D69314DBB}"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5339303B-A130-4377-8248-09DCB813B7F4}" type="presOf" srcId="{6FF5707B-513E-4AA5-97A8-F0FE2EF40F1E}" destId="{A08A9154-0BEB-4230-91C9-16FAC1EF6E1C}"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F6995D6A-8D46-47FF-A21B-99E19515A0A4}" type="presOf" srcId="{759FDF1A-46CB-4DD6-A232-39900ACE14DF}" destId="{52D715E9-012B-492D-85DB-CC49546E7451}" srcOrd="0" destOrd="0" presId="urn:diagrams.loki3.com/NumberedList"/>
    <dgm:cxn modelId="{80E4E66A-A0FA-4498-830D-F0CAA43FAC5A}" type="presOf" srcId="{6C03E07F-ECFB-4D2F-BA96-D23DA7C5AC73}" destId="{7D701CF5-2CC3-48B9-A656-E2968A10AA3B}"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67A93381-C030-4178-9373-C271401C63AC}" type="presOf" srcId="{36B95677-80A1-417F-8B85-1C4CFA65746F}" destId="{7AD4D8A4-467D-4EC1-89BA-81D31D2890DE}" srcOrd="0" destOrd="0" presId="urn:diagrams.loki3.com/NumberedList"/>
    <dgm:cxn modelId="{E97EEE86-1E3E-40F3-B193-81589B6C33CD}" type="presOf" srcId="{73D1F220-2940-4C99-BC7F-6E8CB7982C44}" destId="{F6869E27-91AF-49E9-8A5B-26CFE7722CBC}"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61297A4-5533-4C9B-8865-05D8721BFEBC}" srcId="{6C03E07F-ECFB-4D2F-BA96-D23DA7C5AC73}" destId="{6FF5707B-513E-4AA5-97A8-F0FE2EF40F1E}" srcOrd="0" destOrd="0" parTransId="{21CF209A-8484-4FFC-8EBE-762CCF30D7C7}" sibTransId="{D57B37BF-A7D2-4853-93D7-8C9FAAB3814E}"/>
    <dgm:cxn modelId="{4F6400C3-53EC-42A6-81C8-2BBE562DF315}" srcId="{759FDF1A-46CB-4DD6-A232-39900ACE14DF}" destId="{374B3CF0-3CBE-41CF-A774-9FD3C3CD3C85}" srcOrd="0" destOrd="0" parTransId="{38C67DDF-74A4-4E44-94A7-EDCA9B1C90CC}" sibTransId="{20A933C1-1145-4ADB-BD4B-02D3F506EC76}"/>
    <dgm:cxn modelId="{D38E81C9-EFE1-43E9-87D5-E8B8B6588FC3}" type="presOf" srcId="{1BD64246-92B9-4E3E-B34D-8FBCF348879E}" destId="{37145A75-E85A-4E57-9F61-6590F044CBA9}"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A8620AC2-05A7-4D36-8D78-FFA30C711A00}" type="presParOf" srcId="{BDFB8683-95A4-4BBF-9344-3A0D69314DBB}" destId="{F885113E-BE17-4045-B96D-BDD8D07DA3AD}" srcOrd="0" destOrd="0" presId="urn:diagrams.loki3.com/NumberedList"/>
    <dgm:cxn modelId="{26793D5D-2B4D-4A8F-84D2-B543E8AB8275}" type="presParOf" srcId="{F885113E-BE17-4045-B96D-BDD8D07DA3AD}" destId="{A08A9154-0BEB-4230-91C9-16FAC1EF6E1C}" srcOrd="0" destOrd="0" presId="urn:diagrams.loki3.com/NumberedList"/>
    <dgm:cxn modelId="{A23D8B8E-A458-4350-9DD0-99252476655F}" type="presParOf" srcId="{F885113E-BE17-4045-B96D-BDD8D07DA3AD}" destId="{7D701CF5-2CC3-48B9-A656-E2968A10AA3B}" srcOrd="1" destOrd="0" presId="urn:diagrams.loki3.com/NumberedList"/>
    <dgm:cxn modelId="{14A43594-8A60-4678-975E-8E91A46DDD8F}" type="presParOf" srcId="{BDFB8683-95A4-4BBF-9344-3A0D69314DBB}" destId="{85038EDB-25C5-4D4E-ABE9-E631391CFDC0}" srcOrd="1" destOrd="0" presId="urn:diagrams.loki3.com/NumberedList"/>
    <dgm:cxn modelId="{629604E8-F01B-4854-92F3-BEEC7F5FFEA0}" type="presParOf" srcId="{BDFB8683-95A4-4BBF-9344-3A0D69314DBB}" destId="{F62FD167-118E-406D-95BF-BBE795CED0D9}" srcOrd="2" destOrd="0" presId="urn:diagrams.loki3.com/NumberedList"/>
    <dgm:cxn modelId="{D55AE249-5854-4E23-8334-3C97279AD5CE}" type="presParOf" srcId="{F62FD167-118E-406D-95BF-BBE795CED0D9}" destId="{7BD6AF6E-B1B2-4D6D-B42F-CCC281E8CDBF}" srcOrd="0" destOrd="0" presId="urn:diagrams.loki3.com/NumberedList"/>
    <dgm:cxn modelId="{FFA605F6-F052-44CE-8239-117B59EF2B18}" type="presParOf" srcId="{F62FD167-118E-406D-95BF-BBE795CED0D9}" destId="{431EB5DE-87D0-4DD7-927D-163020F02E15}" srcOrd="1" destOrd="0" presId="urn:diagrams.loki3.com/NumberedList"/>
    <dgm:cxn modelId="{1343917F-76C3-475D-8486-3FEEF530D46F}" type="presParOf" srcId="{BDFB8683-95A4-4BBF-9344-3A0D69314DBB}" destId="{E4673F4F-E539-4465-B684-B96BEFB5AFAB}" srcOrd="3" destOrd="0" presId="urn:diagrams.loki3.com/NumberedList"/>
    <dgm:cxn modelId="{6B74EAA4-F835-43B5-8490-86601FC4E029}" type="presParOf" srcId="{BDFB8683-95A4-4BBF-9344-3A0D69314DBB}" destId="{5B76DC0F-287B-4484-AD18-C8D36316D593}" srcOrd="4" destOrd="0" presId="urn:diagrams.loki3.com/NumberedList"/>
    <dgm:cxn modelId="{531E4E73-BC5E-4B1C-90E9-6A318E8352DC}" type="presParOf" srcId="{5B76DC0F-287B-4484-AD18-C8D36316D593}" destId="{37145A75-E85A-4E57-9F61-6590F044CBA9}" srcOrd="0" destOrd="0" presId="urn:diagrams.loki3.com/NumberedList"/>
    <dgm:cxn modelId="{1FD67F6E-EC41-458B-9A85-78C42321DB99}" type="presParOf" srcId="{5B76DC0F-287B-4484-AD18-C8D36316D593}" destId="{DD705F85-B40E-42C9-9804-4EBF78B8164C}" srcOrd="1" destOrd="0" presId="urn:diagrams.loki3.com/NumberedList"/>
    <dgm:cxn modelId="{CEE75DF8-E826-4C46-BD8C-AD128A3B6A26}" type="presParOf" srcId="{BDFB8683-95A4-4BBF-9344-3A0D69314DBB}" destId="{13205835-FD06-4D85-ADAE-64B1084673C0}" srcOrd="5" destOrd="0" presId="urn:diagrams.loki3.com/NumberedList"/>
    <dgm:cxn modelId="{DB5C2A84-653A-44D9-B753-B0C1DA79A7A8}" type="presParOf" srcId="{BDFB8683-95A4-4BBF-9344-3A0D69314DBB}" destId="{EF56E1D1-AD87-41C2-83E7-8BA376BFBB39}" srcOrd="6" destOrd="0" presId="urn:diagrams.loki3.com/NumberedList"/>
    <dgm:cxn modelId="{2D635C0F-6965-44C5-9753-319DB34B7970}" type="presParOf" srcId="{EF56E1D1-AD87-41C2-83E7-8BA376BFBB39}" destId="{5012D0F9-E426-4C44-85B1-B5D15A7B4879}" srcOrd="0" destOrd="0" presId="urn:diagrams.loki3.com/NumberedList"/>
    <dgm:cxn modelId="{86106F50-E32D-47BC-991B-EFF319925A37}" type="presParOf" srcId="{EF56E1D1-AD87-41C2-83E7-8BA376BFBB39}" destId="{52D715E9-012B-492D-85DB-CC49546E7451}" srcOrd="1" destOrd="0" presId="urn:diagrams.loki3.com/NumberedList"/>
    <dgm:cxn modelId="{E2517270-E729-4C14-89A4-C3D94D9F0142}" type="presParOf" srcId="{BDFB8683-95A4-4BBF-9344-3A0D69314DBB}" destId="{F90AF57C-CAFE-4F7B-88EA-27AFA44FE724}" srcOrd="7" destOrd="0" presId="urn:diagrams.loki3.com/NumberedList"/>
    <dgm:cxn modelId="{CE7EE1B6-61CC-4731-88C4-4491C3F75714}" type="presParOf" srcId="{BDFB8683-95A4-4BBF-9344-3A0D69314DBB}" destId="{B1D552F9-B978-49AC-BD15-10348E3E861A}" srcOrd="8" destOrd="0" presId="urn:diagrams.loki3.com/NumberedList"/>
    <dgm:cxn modelId="{2F3DAEC5-F206-43C6-9935-552043D67BB5}" type="presParOf" srcId="{B1D552F9-B978-49AC-BD15-10348E3E861A}" destId="{7AD4D8A4-467D-4EC1-89BA-81D31D2890DE}" srcOrd="0" destOrd="0" presId="urn:diagrams.loki3.com/NumberedList"/>
    <dgm:cxn modelId="{7CD46B13-9388-4608-92C7-26EE74C7C934}"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a:solidFill>
          <a:srgbClr val="00FF00"/>
        </a:solidFill>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tính (Phản ứng sự cố: Các tình huống khác nhau)</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a:solidFill>
          <a:srgbClr val="00FF00"/>
        </a:solidFill>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ED3AE02B-9022-40BE-BB0E-CCDA2183AF55}" type="presOf" srcId="{1BD64246-92B9-4E3E-B34D-8FBCF348879E}" destId="{37145A75-E85A-4E57-9F61-6590F044CBA9}"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9303E83F-A422-4573-BBA1-967A5CAF2D2F}" type="presOf" srcId="{36B95677-80A1-417F-8B85-1C4CFA65746F}" destId="{7AD4D8A4-467D-4EC1-89BA-81D31D2890DE}"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C48C2E6C-F49A-47B0-91F3-483900E24658}" type="presOf" srcId="{9E2820AC-3603-4178-9433-A43EB14B1E1F}" destId="{7BD6AF6E-B1B2-4D6D-B42F-CCC281E8CDBF}" srcOrd="0" destOrd="0" presId="urn:diagrams.loki3.com/NumberedList"/>
    <dgm:cxn modelId="{7288A46F-B542-4657-B7ED-8E16A30812F6}" type="presOf" srcId="{374B3CF0-3CBE-41CF-A774-9FD3C3CD3C85}" destId="{5012D0F9-E426-4C44-85B1-B5D15A7B4879}" srcOrd="0" destOrd="0" presId="urn:diagrams.loki3.com/NumberedList"/>
    <dgm:cxn modelId="{659BA559-53B7-4242-A34E-922B5A8282F0}" type="presOf" srcId="{6C03E07F-ECFB-4D2F-BA96-D23DA7C5AC73}" destId="{7D701CF5-2CC3-48B9-A656-E2968A10AA3B}"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AD88F196-1904-4DFE-94BD-4DB4DF5D4402}" type="presOf" srcId="{8C66E9B3-B12D-4C23-A273-982D7F969BBC}" destId="{BDFB8683-95A4-4BBF-9344-3A0D69314DBB}"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43CEA6B1-6088-4B78-9ED8-31BDB076AFAF}" type="presOf" srcId="{2B99E5B4-335F-49E0-9359-1276AD336C19}" destId="{DD705F85-B40E-42C9-9804-4EBF78B8164C}" srcOrd="0" destOrd="0" presId="urn:diagrams.loki3.com/NumberedList"/>
    <dgm:cxn modelId="{97AC28BD-6A8C-4F77-B3E7-CA9E33177DFA}" type="presOf" srcId="{3C875AD5-2EE5-4E88-AE37-7D75CA83F979}" destId="{431EB5DE-87D0-4DD7-927D-163020F02E15}"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8011B3CE-451D-4F03-839F-5B393364CF18}" type="presOf" srcId="{6FF5707B-513E-4AA5-97A8-F0FE2EF40F1E}" destId="{A08A9154-0BEB-4230-91C9-16FAC1EF6E1C}" srcOrd="0" destOrd="0" presId="urn:diagrams.loki3.com/NumberedList"/>
    <dgm:cxn modelId="{0B564BE7-AB57-4AEA-A1DD-1EB38EC29C35}" type="presOf" srcId="{759FDF1A-46CB-4DD6-A232-39900ACE14DF}" destId="{52D715E9-012B-492D-85DB-CC49546E7451}" srcOrd="0" destOrd="0" presId="urn:diagrams.loki3.com/NumberedList"/>
    <dgm:cxn modelId="{436047F4-2471-46E8-A674-4BF23A1D7768}" type="presOf" srcId="{73D1F220-2940-4C99-BC7F-6E8CB7982C44}" destId="{F6869E27-91AF-49E9-8A5B-26CFE7722CBC}"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59FF4D15-3210-436E-8063-C851474F5A8B}" type="presParOf" srcId="{BDFB8683-95A4-4BBF-9344-3A0D69314DBB}" destId="{F885113E-BE17-4045-B96D-BDD8D07DA3AD}" srcOrd="0" destOrd="0" presId="urn:diagrams.loki3.com/NumberedList"/>
    <dgm:cxn modelId="{675145F2-2F9F-4DB4-B400-7C9017E05846}" type="presParOf" srcId="{F885113E-BE17-4045-B96D-BDD8D07DA3AD}" destId="{A08A9154-0BEB-4230-91C9-16FAC1EF6E1C}" srcOrd="0" destOrd="0" presId="urn:diagrams.loki3.com/NumberedList"/>
    <dgm:cxn modelId="{E7055A7E-27B7-4E8E-AE20-86BC43B87696}" type="presParOf" srcId="{F885113E-BE17-4045-B96D-BDD8D07DA3AD}" destId="{7D701CF5-2CC3-48B9-A656-E2968A10AA3B}" srcOrd="1" destOrd="0" presId="urn:diagrams.loki3.com/NumberedList"/>
    <dgm:cxn modelId="{819B6DBE-DB14-43A1-B869-7F1FE86898E1}" type="presParOf" srcId="{BDFB8683-95A4-4BBF-9344-3A0D69314DBB}" destId="{85038EDB-25C5-4D4E-ABE9-E631391CFDC0}" srcOrd="1" destOrd="0" presId="urn:diagrams.loki3.com/NumberedList"/>
    <dgm:cxn modelId="{8FBDEB45-9C74-4784-BBA7-070EC3674FF3}" type="presParOf" srcId="{BDFB8683-95A4-4BBF-9344-3A0D69314DBB}" destId="{F62FD167-118E-406D-95BF-BBE795CED0D9}" srcOrd="2" destOrd="0" presId="urn:diagrams.loki3.com/NumberedList"/>
    <dgm:cxn modelId="{D9F65364-A010-494F-96D9-C15B6A3A0053}" type="presParOf" srcId="{F62FD167-118E-406D-95BF-BBE795CED0D9}" destId="{7BD6AF6E-B1B2-4D6D-B42F-CCC281E8CDBF}" srcOrd="0" destOrd="0" presId="urn:diagrams.loki3.com/NumberedList"/>
    <dgm:cxn modelId="{0B010068-54D2-48E0-9C7C-D030F1AEB3DA}" type="presParOf" srcId="{F62FD167-118E-406D-95BF-BBE795CED0D9}" destId="{431EB5DE-87D0-4DD7-927D-163020F02E15}" srcOrd="1" destOrd="0" presId="urn:diagrams.loki3.com/NumberedList"/>
    <dgm:cxn modelId="{1AB9FA39-896E-4D44-8BDB-9BD7AB88C0CA}" type="presParOf" srcId="{BDFB8683-95A4-4BBF-9344-3A0D69314DBB}" destId="{E4673F4F-E539-4465-B684-B96BEFB5AFAB}" srcOrd="3" destOrd="0" presId="urn:diagrams.loki3.com/NumberedList"/>
    <dgm:cxn modelId="{120C00EB-1E38-4D41-BFCA-6AAA26B528CA}" type="presParOf" srcId="{BDFB8683-95A4-4BBF-9344-3A0D69314DBB}" destId="{5B76DC0F-287B-4484-AD18-C8D36316D593}" srcOrd="4" destOrd="0" presId="urn:diagrams.loki3.com/NumberedList"/>
    <dgm:cxn modelId="{BAEDC556-814F-42ED-AED3-CFDDED9FEFF6}" type="presParOf" srcId="{5B76DC0F-287B-4484-AD18-C8D36316D593}" destId="{37145A75-E85A-4E57-9F61-6590F044CBA9}" srcOrd="0" destOrd="0" presId="urn:diagrams.loki3.com/NumberedList"/>
    <dgm:cxn modelId="{E8035619-0615-49F2-9B3F-C1551A2CA1D8}" type="presParOf" srcId="{5B76DC0F-287B-4484-AD18-C8D36316D593}" destId="{DD705F85-B40E-42C9-9804-4EBF78B8164C}" srcOrd="1" destOrd="0" presId="urn:diagrams.loki3.com/NumberedList"/>
    <dgm:cxn modelId="{3B9E9B58-8723-42F9-96AC-B56AD5359FD5}" type="presParOf" srcId="{BDFB8683-95A4-4BBF-9344-3A0D69314DBB}" destId="{13205835-FD06-4D85-ADAE-64B1084673C0}" srcOrd="5" destOrd="0" presId="urn:diagrams.loki3.com/NumberedList"/>
    <dgm:cxn modelId="{D9FE04D4-2992-48A1-8823-737ACD5E3019}" type="presParOf" srcId="{BDFB8683-95A4-4BBF-9344-3A0D69314DBB}" destId="{EF56E1D1-AD87-41C2-83E7-8BA376BFBB39}" srcOrd="6" destOrd="0" presId="urn:diagrams.loki3.com/NumberedList"/>
    <dgm:cxn modelId="{00643D3A-EE23-4545-8A6D-3FB6CEC12EAB}" type="presParOf" srcId="{EF56E1D1-AD87-41C2-83E7-8BA376BFBB39}" destId="{5012D0F9-E426-4C44-85B1-B5D15A7B4879}" srcOrd="0" destOrd="0" presId="urn:diagrams.loki3.com/NumberedList"/>
    <dgm:cxn modelId="{9BD70541-9D34-4177-A3D2-12A0EC08AE6D}" type="presParOf" srcId="{EF56E1D1-AD87-41C2-83E7-8BA376BFBB39}" destId="{52D715E9-012B-492D-85DB-CC49546E7451}" srcOrd="1" destOrd="0" presId="urn:diagrams.loki3.com/NumberedList"/>
    <dgm:cxn modelId="{46933527-7DA7-4218-9D23-A819B62A3BF6}" type="presParOf" srcId="{BDFB8683-95A4-4BBF-9344-3A0D69314DBB}" destId="{F90AF57C-CAFE-4F7B-88EA-27AFA44FE724}" srcOrd="7" destOrd="0" presId="urn:diagrams.loki3.com/NumberedList"/>
    <dgm:cxn modelId="{24766E1B-F413-4524-A347-438EC2371E1B}" type="presParOf" srcId="{BDFB8683-95A4-4BBF-9344-3A0D69314DBB}" destId="{B1D552F9-B978-49AC-BD15-10348E3E861A}" srcOrd="8" destOrd="0" presId="urn:diagrams.loki3.com/NumberedList"/>
    <dgm:cxn modelId="{1623952E-5A8B-4FD8-9BB2-D8F597A1C9CF}" type="presParOf" srcId="{B1D552F9-B978-49AC-BD15-10348E3E861A}" destId="{7AD4D8A4-467D-4EC1-89BA-81D31D2890DE}" srcOrd="0" destOrd="0" presId="urn:diagrams.loki3.com/NumberedList"/>
    <dgm:cxn modelId="{3E40D551-2E31-4281-A39C-308E15360851}"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Phương thức điều tra máy tính (Người hành động đầu tiên)</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hỏi cần hỏi </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A1E1FD04-4528-443C-9B5E-82FDE7DCFA1D}" type="presOf" srcId="{1BD64246-92B9-4E3E-B34D-8FBCF348879E}" destId="{37145A75-E85A-4E57-9F61-6590F044CBA9}" srcOrd="0" destOrd="0" presId="urn:diagrams.loki3.com/NumberedList"/>
    <dgm:cxn modelId="{4986A30C-3A02-4D66-9DE6-4A280DD83C23}" srcId="{8C66E9B3-B12D-4C23-A273-982D7F969BBC}" destId="{2B99E5B4-335F-49E0-9359-1276AD336C19}" srcOrd="2" destOrd="0" parTransId="{77BEBE4B-8381-4D1C-A612-163277E991C8}" sibTransId="{D15ACF82-4227-46C3-BF98-9B46B66D8124}"/>
    <dgm:cxn modelId="{03E1DE0F-5AA4-4C72-8367-D8A0FE9818B1}" type="presOf" srcId="{3C875AD5-2EE5-4E88-AE37-7D75CA83F979}" destId="{431EB5DE-87D0-4DD7-927D-163020F02E15}"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FE44935E-E120-49B4-AF40-F689C9BD7F46}" type="presOf" srcId="{6C03E07F-ECFB-4D2F-BA96-D23DA7C5AC73}" destId="{7D701CF5-2CC3-48B9-A656-E2968A10AA3B}" srcOrd="0" destOrd="0" presId="urn:diagrams.loki3.com/NumberedList"/>
    <dgm:cxn modelId="{3959C95F-5BEA-444B-8C81-F492936E16EB}" type="presOf" srcId="{73D1F220-2940-4C99-BC7F-6E8CB7982C44}" destId="{F6869E27-91AF-49E9-8A5B-26CFE7722CBC}" srcOrd="0" destOrd="0" presId="urn:diagrams.loki3.com/NumberedList"/>
    <dgm:cxn modelId="{97BD9B49-6B2F-4041-B27B-5ECD3A3F5E87}" type="presOf" srcId="{9E2820AC-3603-4178-9433-A43EB14B1E1F}" destId="{7BD6AF6E-B1B2-4D6D-B42F-CCC281E8CDBF}"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3AAEE584-4097-4E32-8DA2-EFFB1FB39E59}" type="presOf" srcId="{36B95677-80A1-417F-8B85-1C4CFA65746F}" destId="{7AD4D8A4-467D-4EC1-89BA-81D31D2890DE}"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A0EAD399-A267-4736-A5D5-07D1A657EA67}" type="presOf" srcId="{6FF5707B-513E-4AA5-97A8-F0FE2EF40F1E}" destId="{A08A9154-0BEB-4230-91C9-16FAC1EF6E1C}"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4F6400C3-53EC-42A6-81C8-2BBE562DF315}" srcId="{759FDF1A-46CB-4DD6-A232-39900ACE14DF}" destId="{374B3CF0-3CBE-41CF-A774-9FD3C3CD3C85}" srcOrd="0" destOrd="0" parTransId="{38C67DDF-74A4-4E44-94A7-EDCA9B1C90CC}" sibTransId="{20A933C1-1145-4ADB-BD4B-02D3F506EC76}"/>
    <dgm:cxn modelId="{BEA600C3-BF39-4D08-B8B8-A84E53811211}" type="presOf" srcId="{8C66E9B3-B12D-4C23-A273-982D7F969BBC}" destId="{BDFB8683-95A4-4BBF-9344-3A0D69314DBB}" srcOrd="0" destOrd="0" presId="urn:diagrams.loki3.com/NumberedList"/>
    <dgm:cxn modelId="{ED2CC7D8-0B85-43D1-8EBA-2F2AA927BB15}" type="presOf" srcId="{2B99E5B4-335F-49E0-9359-1276AD336C19}" destId="{DD705F85-B40E-42C9-9804-4EBF78B8164C}" srcOrd="0" destOrd="0" presId="urn:diagrams.loki3.com/NumberedList"/>
    <dgm:cxn modelId="{62E2F0E7-9612-4121-8A2A-7F2D94231478}" type="presOf" srcId="{374B3CF0-3CBE-41CF-A774-9FD3C3CD3C85}" destId="{5012D0F9-E426-4C44-85B1-B5D15A7B4879}" srcOrd="0" destOrd="0" presId="urn:diagrams.loki3.com/NumberedList"/>
    <dgm:cxn modelId="{6261DBF5-FA37-4D06-AD18-27B3DC94F960}" type="presOf" srcId="{759FDF1A-46CB-4DD6-A232-39900ACE14DF}" destId="{52D715E9-012B-492D-85DB-CC49546E7451}"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01D67F11-87DE-488A-ADAB-54781FC7EFCA}" type="presParOf" srcId="{BDFB8683-95A4-4BBF-9344-3A0D69314DBB}" destId="{F885113E-BE17-4045-B96D-BDD8D07DA3AD}" srcOrd="0" destOrd="0" presId="urn:diagrams.loki3.com/NumberedList"/>
    <dgm:cxn modelId="{CA12A9EC-81AF-4B8A-94E1-E614F400D71B}" type="presParOf" srcId="{F885113E-BE17-4045-B96D-BDD8D07DA3AD}" destId="{A08A9154-0BEB-4230-91C9-16FAC1EF6E1C}" srcOrd="0" destOrd="0" presId="urn:diagrams.loki3.com/NumberedList"/>
    <dgm:cxn modelId="{35B82723-ED45-4D98-9934-4FDC22560653}" type="presParOf" srcId="{F885113E-BE17-4045-B96D-BDD8D07DA3AD}" destId="{7D701CF5-2CC3-48B9-A656-E2968A10AA3B}" srcOrd="1" destOrd="0" presId="urn:diagrams.loki3.com/NumberedList"/>
    <dgm:cxn modelId="{2CC99736-0D36-4D01-B449-A0E85A92A79E}" type="presParOf" srcId="{BDFB8683-95A4-4BBF-9344-3A0D69314DBB}" destId="{85038EDB-25C5-4D4E-ABE9-E631391CFDC0}" srcOrd="1" destOrd="0" presId="urn:diagrams.loki3.com/NumberedList"/>
    <dgm:cxn modelId="{2ABEAFF7-F7DE-4102-BE1D-4130ED1B3BA2}" type="presParOf" srcId="{BDFB8683-95A4-4BBF-9344-3A0D69314DBB}" destId="{F62FD167-118E-406D-95BF-BBE795CED0D9}" srcOrd="2" destOrd="0" presId="urn:diagrams.loki3.com/NumberedList"/>
    <dgm:cxn modelId="{9054CB5F-06EC-4A61-8A54-7A03E5957770}" type="presParOf" srcId="{F62FD167-118E-406D-95BF-BBE795CED0D9}" destId="{7BD6AF6E-B1B2-4D6D-B42F-CCC281E8CDBF}" srcOrd="0" destOrd="0" presId="urn:diagrams.loki3.com/NumberedList"/>
    <dgm:cxn modelId="{16DC071F-98D5-47F3-AD13-80E1B07E5248}" type="presParOf" srcId="{F62FD167-118E-406D-95BF-BBE795CED0D9}" destId="{431EB5DE-87D0-4DD7-927D-163020F02E15}" srcOrd="1" destOrd="0" presId="urn:diagrams.loki3.com/NumberedList"/>
    <dgm:cxn modelId="{BF1DD358-1A49-4F87-8A43-6AAACEC5463C}" type="presParOf" srcId="{BDFB8683-95A4-4BBF-9344-3A0D69314DBB}" destId="{E4673F4F-E539-4465-B684-B96BEFB5AFAB}" srcOrd="3" destOrd="0" presId="urn:diagrams.loki3.com/NumberedList"/>
    <dgm:cxn modelId="{0C2F5D42-C5C2-4C9C-8C88-0F588341E10C}" type="presParOf" srcId="{BDFB8683-95A4-4BBF-9344-3A0D69314DBB}" destId="{5B76DC0F-287B-4484-AD18-C8D36316D593}" srcOrd="4" destOrd="0" presId="urn:diagrams.loki3.com/NumberedList"/>
    <dgm:cxn modelId="{EF3C8212-0A49-407C-951D-ABC7B8D59E88}" type="presParOf" srcId="{5B76DC0F-287B-4484-AD18-C8D36316D593}" destId="{37145A75-E85A-4E57-9F61-6590F044CBA9}" srcOrd="0" destOrd="0" presId="urn:diagrams.loki3.com/NumberedList"/>
    <dgm:cxn modelId="{BEAA30B0-6122-41AF-9921-BBE7A15F139A}" type="presParOf" srcId="{5B76DC0F-287B-4484-AD18-C8D36316D593}" destId="{DD705F85-B40E-42C9-9804-4EBF78B8164C}" srcOrd="1" destOrd="0" presId="urn:diagrams.loki3.com/NumberedList"/>
    <dgm:cxn modelId="{084A7CF5-198A-4B2F-8BB8-6A7FAD11EA7A}" type="presParOf" srcId="{BDFB8683-95A4-4BBF-9344-3A0D69314DBB}" destId="{13205835-FD06-4D85-ADAE-64B1084673C0}" srcOrd="5" destOrd="0" presId="urn:diagrams.loki3.com/NumberedList"/>
    <dgm:cxn modelId="{A32AD732-8039-4644-8E81-630666FD616D}" type="presParOf" srcId="{BDFB8683-95A4-4BBF-9344-3A0D69314DBB}" destId="{EF56E1D1-AD87-41C2-83E7-8BA376BFBB39}" srcOrd="6" destOrd="0" presId="urn:diagrams.loki3.com/NumberedList"/>
    <dgm:cxn modelId="{F853D058-4DD3-43C3-91E9-FAD8167DA8C4}" type="presParOf" srcId="{EF56E1D1-AD87-41C2-83E7-8BA376BFBB39}" destId="{5012D0F9-E426-4C44-85B1-B5D15A7B4879}" srcOrd="0" destOrd="0" presId="urn:diagrams.loki3.com/NumberedList"/>
    <dgm:cxn modelId="{E9A1BFF7-3076-4F02-A36E-88EB4E4D8777}" type="presParOf" srcId="{EF56E1D1-AD87-41C2-83E7-8BA376BFBB39}" destId="{52D715E9-012B-492D-85DB-CC49546E7451}" srcOrd="1" destOrd="0" presId="urn:diagrams.loki3.com/NumberedList"/>
    <dgm:cxn modelId="{EDC69C82-69A3-4292-9014-F7332721697F}" type="presParOf" srcId="{BDFB8683-95A4-4BBF-9344-3A0D69314DBB}" destId="{F90AF57C-CAFE-4F7B-88EA-27AFA44FE724}" srcOrd="7" destOrd="0" presId="urn:diagrams.loki3.com/NumberedList"/>
    <dgm:cxn modelId="{D220277D-54AB-4D4F-B051-33C0EED93AAF}" type="presParOf" srcId="{BDFB8683-95A4-4BBF-9344-3A0D69314DBB}" destId="{B1D552F9-B978-49AC-BD15-10348E3E861A}" srcOrd="8" destOrd="0" presId="urn:diagrams.loki3.com/NumberedList"/>
    <dgm:cxn modelId="{C189D4B3-52F7-4EB2-9D70-1D99B95A60BD}" type="presParOf" srcId="{B1D552F9-B978-49AC-BD15-10348E3E861A}" destId="{7AD4D8A4-467D-4EC1-89BA-81D31D2890DE}" srcOrd="0" destOrd="0" presId="urn:diagrams.loki3.com/NumberedList"/>
    <dgm:cxn modelId="{6EA27CFA-E283-4B39-BB46-253581E1ADC8}"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a:solidFill>
          <a:srgbClr val="00FF00"/>
        </a:solidFill>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tính (Phản ứng sự cố: Các tình huống khác nhau)</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a:solidFill>
          <a:srgbClr val="00FF00">
            <a:alpha val="90000"/>
          </a:srgbClr>
        </a:solidFill>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7F4CD407-AD12-44FE-99C9-9500A227E045}" type="presOf" srcId="{36B95677-80A1-417F-8B85-1C4CFA65746F}" destId="{7AD4D8A4-467D-4EC1-89BA-81D31D2890DE}" srcOrd="0" destOrd="0" presId="urn:diagrams.loki3.com/NumberedList"/>
    <dgm:cxn modelId="{A9814008-2F77-43CA-AE0C-B3BB0C68E394}" type="presOf" srcId="{2B99E5B4-335F-49E0-9359-1276AD336C19}" destId="{DD705F85-B40E-42C9-9804-4EBF78B8164C}" srcOrd="0" destOrd="0" presId="urn:diagrams.loki3.com/NumberedList"/>
    <dgm:cxn modelId="{596D540A-ECE6-4462-B877-764439B80E7A}" type="presOf" srcId="{9E2820AC-3603-4178-9433-A43EB14B1E1F}" destId="{7BD6AF6E-B1B2-4D6D-B42F-CCC281E8CDBF}" srcOrd="0" destOrd="0" presId="urn:diagrams.loki3.com/NumberedList"/>
    <dgm:cxn modelId="{4986A30C-3A02-4D66-9DE6-4A280DD83C23}" srcId="{8C66E9B3-B12D-4C23-A273-982D7F969BBC}" destId="{2B99E5B4-335F-49E0-9359-1276AD336C19}" srcOrd="2" destOrd="0" parTransId="{77BEBE4B-8381-4D1C-A612-163277E991C8}" sibTransId="{D15ACF82-4227-46C3-BF98-9B46B66D8124}"/>
    <dgm:cxn modelId="{17A6C71B-09DA-4D02-9B33-DCA8FC773332}" type="presOf" srcId="{6C03E07F-ECFB-4D2F-BA96-D23DA7C5AC73}" destId="{7D701CF5-2CC3-48B9-A656-E2968A10AA3B}"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03CCC449-2F46-415E-AC3B-2D27B75BBFF1}" type="presOf" srcId="{1BD64246-92B9-4E3E-B34D-8FBCF348879E}" destId="{37145A75-E85A-4E57-9F61-6590F044CBA9}" srcOrd="0" destOrd="0" presId="urn:diagrams.loki3.com/NumberedList"/>
    <dgm:cxn modelId="{842CEB6E-A6C4-4A14-B266-C62D468F7FAF}" type="presOf" srcId="{73D1F220-2940-4C99-BC7F-6E8CB7982C44}" destId="{F6869E27-91AF-49E9-8A5B-26CFE7722CBC}" srcOrd="0" destOrd="0" presId="urn:diagrams.loki3.com/NumberedList"/>
    <dgm:cxn modelId="{1E39ED78-D597-4079-8511-4870267FAEEF}" type="presOf" srcId="{374B3CF0-3CBE-41CF-A774-9FD3C3CD3C85}" destId="{5012D0F9-E426-4C44-85B1-B5D15A7B4879}"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BB5F5D88-819C-42F7-B7F2-150B643A8A02}" type="presOf" srcId="{6FF5707B-513E-4AA5-97A8-F0FE2EF40F1E}" destId="{A08A9154-0BEB-4230-91C9-16FAC1EF6E1C}"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40B266A3-E089-4504-A46C-BED902CC5F9A}" type="presOf" srcId="{3C875AD5-2EE5-4E88-AE37-7D75CA83F979}" destId="{431EB5DE-87D0-4DD7-927D-163020F02E15}"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9E2382B5-6928-4CCC-99BF-4FDF89707731}"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BB022BE3-CF9C-432D-A8AD-F860E75C0105}" type="presOf" srcId="{759FDF1A-46CB-4DD6-A232-39900ACE14DF}" destId="{52D715E9-012B-492D-85DB-CC49546E7451}"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A2B1DD02-16C0-4477-9A36-7B85EB7CB4ED}" type="presParOf" srcId="{BDFB8683-95A4-4BBF-9344-3A0D69314DBB}" destId="{F885113E-BE17-4045-B96D-BDD8D07DA3AD}" srcOrd="0" destOrd="0" presId="urn:diagrams.loki3.com/NumberedList"/>
    <dgm:cxn modelId="{01AE37DC-9450-4D00-A269-8A646A1AE4C5}" type="presParOf" srcId="{F885113E-BE17-4045-B96D-BDD8D07DA3AD}" destId="{A08A9154-0BEB-4230-91C9-16FAC1EF6E1C}" srcOrd="0" destOrd="0" presId="urn:diagrams.loki3.com/NumberedList"/>
    <dgm:cxn modelId="{28390F57-29ED-413B-BD56-26FA5C181BAF}" type="presParOf" srcId="{F885113E-BE17-4045-B96D-BDD8D07DA3AD}" destId="{7D701CF5-2CC3-48B9-A656-E2968A10AA3B}" srcOrd="1" destOrd="0" presId="urn:diagrams.loki3.com/NumberedList"/>
    <dgm:cxn modelId="{CC331312-09B5-40C7-8BFC-98D9F3C54492}" type="presParOf" srcId="{BDFB8683-95A4-4BBF-9344-3A0D69314DBB}" destId="{85038EDB-25C5-4D4E-ABE9-E631391CFDC0}" srcOrd="1" destOrd="0" presId="urn:diagrams.loki3.com/NumberedList"/>
    <dgm:cxn modelId="{D22968D0-9015-464F-A721-2F2E49644C70}" type="presParOf" srcId="{BDFB8683-95A4-4BBF-9344-3A0D69314DBB}" destId="{F62FD167-118E-406D-95BF-BBE795CED0D9}" srcOrd="2" destOrd="0" presId="urn:diagrams.loki3.com/NumberedList"/>
    <dgm:cxn modelId="{CB166ECF-0F96-4675-9456-910AA63E9B42}" type="presParOf" srcId="{F62FD167-118E-406D-95BF-BBE795CED0D9}" destId="{7BD6AF6E-B1B2-4D6D-B42F-CCC281E8CDBF}" srcOrd="0" destOrd="0" presId="urn:diagrams.loki3.com/NumberedList"/>
    <dgm:cxn modelId="{C6B14E0F-6A86-4428-B757-D94B2AFCA21D}" type="presParOf" srcId="{F62FD167-118E-406D-95BF-BBE795CED0D9}" destId="{431EB5DE-87D0-4DD7-927D-163020F02E15}" srcOrd="1" destOrd="0" presId="urn:diagrams.loki3.com/NumberedList"/>
    <dgm:cxn modelId="{CCE220B2-DA20-418B-B55F-FCA98D28E9E3}" type="presParOf" srcId="{BDFB8683-95A4-4BBF-9344-3A0D69314DBB}" destId="{E4673F4F-E539-4465-B684-B96BEFB5AFAB}" srcOrd="3" destOrd="0" presId="urn:diagrams.loki3.com/NumberedList"/>
    <dgm:cxn modelId="{66921FCF-9288-4233-8088-409E1D9DF486}" type="presParOf" srcId="{BDFB8683-95A4-4BBF-9344-3A0D69314DBB}" destId="{5B76DC0F-287B-4484-AD18-C8D36316D593}" srcOrd="4" destOrd="0" presId="urn:diagrams.loki3.com/NumberedList"/>
    <dgm:cxn modelId="{5603C287-2D68-44DB-982F-94EFD6118E8A}" type="presParOf" srcId="{5B76DC0F-287B-4484-AD18-C8D36316D593}" destId="{37145A75-E85A-4E57-9F61-6590F044CBA9}" srcOrd="0" destOrd="0" presId="urn:diagrams.loki3.com/NumberedList"/>
    <dgm:cxn modelId="{B5764458-DEC4-44BB-AC26-030EABA69875}" type="presParOf" srcId="{5B76DC0F-287B-4484-AD18-C8D36316D593}" destId="{DD705F85-B40E-42C9-9804-4EBF78B8164C}" srcOrd="1" destOrd="0" presId="urn:diagrams.loki3.com/NumberedList"/>
    <dgm:cxn modelId="{1251E02C-24B7-4FB2-B124-DFB8F7379D81}" type="presParOf" srcId="{BDFB8683-95A4-4BBF-9344-3A0D69314DBB}" destId="{13205835-FD06-4D85-ADAE-64B1084673C0}" srcOrd="5" destOrd="0" presId="urn:diagrams.loki3.com/NumberedList"/>
    <dgm:cxn modelId="{839859CB-AFE6-4352-B778-880B541A3A94}" type="presParOf" srcId="{BDFB8683-95A4-4BBF-9344-3A0D69314DBB}" destId="{EF56E1D1-AD87-41C2-83E7-8BA376BFBB39}" srcOrd="6" destOrd="0" presId="urn:diagrams.loki3.com/NumberedList"/>
    <dgm:cxn modelId="{1C8A21B5-9F20-49F3-AF55-43E31C597B55}" type="presParOf" srcId="{EF56E1D1-AD87-41C2-83E7-8BA376BFBB39}" destId="{5012D0F9-E426-4C44-85B1-B5D15A7B4879}" srcOrd="0" destOrd="0" presId="urn:diagrams.loki3.com/NumberedList"/>
    <dgm:cxn modelId="{749940D7-2B70-4D7D-99B2-C5BA41A1B775}" type="presParOf" srcId="{EF56E1D1-AD87-41C2-83E7-8BA376BFBB39}" destId="{52D715E9-012B-492D-85DB-CC49546E7451}" srcOrd="1" destOrd="0" presId="urn:diagrams.loki3.com/NumberedList"/>
    <dgm:cxn modelId="{16A986BC-531D-4F48-8177-B8467321028D}" type="presParOf" srcId="{BDFB8683-95A4-4BBF-9344-3A0D69314DBB}" destId="{F90AF57C-CAFE-4F7B-88EA-27AFA44FE724}" srcOrd="7" destOrd="0" presId="urn:diagrams.loki3.com/NumberedList"/>
    <dgm:cxn modelId="{E263CF1D-52D3-4A71-A968-138637220DBF}" type="presParOf" srcId="{BDFB8683-95A4-4BBF-9344-3A0D69314DBB}" destId="{B1D552F9-B978-49AC-BD15-10348E3E861A}" srcOrd="8" destOrd="0" presId="urn:diagrams.loki3.com/NumberedList"/>
    <dgm:cxn modelId="{E8F9161D-90A7-4214-A6F7-243265249BE5}" type="presParOf" srcId="{B1D552F9-B978-49AC-BD15-10348E3E861A}" destId="{7AD4D8A4-467D-4EC1-89BA-81D31D2890DE}" srcOrd="0" destOrd="0" presId="urn:diagrams.loki3.com/NumberedList"/>
    <dgm:cxn modelId="{07084BB9-BB20-4DDC-9EE6-4267A03E13BA}"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Phương thức điều tra máy tính (Người hành động đầu tiên)</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hỏi cần hỏi </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3913EE0E-F3A2-4022-80A9-EB00731B3222}" type="presOf" srcId="{73D1F220-2940-4C99-BC7F-6E8CB7982C44}" destId="{F6869E27-91AF-49E9-8A5B-26CFE7722CBC}" srcOrd="0" destOrd="0" presId="urn:diagrams.loki3.com/NumberedList"/>
    <dgm:cxn modelId="{4E9ABA16-551E-4E88-8929-CE8661D9FAFD}" type="presOf" srcId="{6FF5707B-513E-4AA5-97A8-F0FE2EF40F1E}" destId="{A08A9154-0BEB-4230-91C9-16FAC1EF6E1C}" srcOrd="0" destOrd="0" presId="urn:diagrams.loki3.com/NumberedList"/>
    <dgm:cxn modelId="{EDA88D22-6B25-48FE-A3C3-1767EDB9F4C3}" type="presOf" srcId="{8C66E9B3-B12D-4C23-A273-982D7F969BBC}" destId="{BDFB8683-95A4-4BBF-9344-3A0D69314DBB}" srcOrd="0" destOrd="0" presId="urn:diagrams.loki3.com/NumberedList"/>
    <dgm:cxn modelId="{E1D27924-7171-4256-A7DC-96E0EB254BF3}" type="presOf" srcId="{9E2820AC-3603-4178-9433-A43EB14B1E1F}" destId="{7BD6AF6E-B1B2-4D6D-B42F-CCC281E8CDBF}" srcOrd="0" destOrd="0" presId="urn:diagrams.loki3.com/NumberedList"/>
    <dgm:cxn modelId="{6EA5E330-8DCD-4B90-AA3D-B2A5B0035445}" type="presOf" srcId="{2B99E5B4-335F-49E0-9359-1276AD336C19}" destId="{DD705F85-B40E-42C9-9804-4EBF78B8164C}"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20426F5B-8BB6-4F42-8C65-BD2C754A9DCC}" type="presOf" srcId="{374B3CF0-3CBE-41CF-A774-9FD3C3CD3C85}" destId="{5012D0F9-E426-4C44-85B1-B5D15A7B4879}" srcOrd="0" destOrd="0" presId="urn:diagrams.loki3.com/NumberedList"/>
    <dgm:cxn modelId="{7ACDEB42-95D3-45C2-8F52-7E2DE037C841}" type="presOf" srcId="{6C03E07F-ECFB-4D2F-BA96-D23DA7C5AC73}" destId="{7D701CF5-2CC3-48B9-A656-E2968A10AA3B}" srcOrd="0" destOrd="0" presId="urn:diagrams.loki3.com/NumberedList"/>
    <dgm:cxn modelId="{2A79C343-9FD8-4019-8F91-B860DB432ACA}" type="presOf" srcId="{759FDF1A-46CB-4DD6-A232-39900ACE14DF}" destId="{52D715E9-012B-492D-85DB-CC49546E7451}"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DA5A2683-4CB8-4E1D-A5AB-870501B08DCD}" type="presOf" srcId="{36B95677-80A1-417F-8B85-1C4CFA65746F}" destId="{7AD4D8A4-467D-4EC1-89BA-81D31D2890DE}"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2FC6BB94-4670-4E67-91FD-62AC66093999}" type="presOf" srcId="{3C875AD5-2EE5-4E88-AE37-7D75CA83F979}" destId="{431EB5DE-87D0-4DD7-927D-163020F02E15}"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4F6400C3-53EC-42A6-81C8-2BBE562DF315}" srcId="{759FDF1A-46CB-4DD6-A232-39900ACE14DF}" destId="{374B3CF0-3CBE-41CF-A774-9FD3C3CD3C85}" srcOrd="0" destOrd="0" parTransId="{38C67DDF-74A4-4E44-94A7-EDCA9B1C90CC}" sibTransId="{20A933C1-1145-4ADB-BD4B-02D3F506EC76}"/>
    <dgm:cxn modelId="{828EABC5-5EAF-4380-9F7C-82F893085B3D}" type="presOf" srcId="{1BD64246-92B9-4E3E-B34D-8FBCF348879E}" destId="{37145A75-E85A-4E57-9F61-6590F044CBA9}"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387FE4BF-26F1-466B-8141-351AA7B13080}" type="presParOf" srcId="{BDFB8683-95A4-4BBF-9344-3A0D69314DBB}" destId="{F885113E-BE17-4045-B96D-BDD8D07DA3AD}" srcOrd="0" destOrd="0" presId="urn:diagrams.loki3.com/NumberedList"/>
    <dgm:cxn modelId="{37EFCA27-1E24-430E-9769-A163F4D1109D}" type="presParOf" srcId="{F885113E-BE17-4045-B96D-BDD8D07DA3AD}" destId="{A08A9154-0BEB-4230-91C9-16FAC1EF6E1C}" srcOrd="0" destOrd="0" presId="urn:diagrams.loki3.com/NumberedList"/>
    <dgm:cxn modelId="{28A338C8-2F21-402E-AD77-B979D8D799C3}" type="presParOf" srcId="{F885113E-BE17-4045-B96D-BDD8D07DA3AD}" destId="{7D701CF5-2CC3-48B9-A656-E2968A10AA3B}" srcOrd="1" destOrd="0" presId="urn:diagrams.loki3.com/NumberedList"/>
    <dgm:cxn modelId="{46E7806E-E7ED-48FE-9856-DC9B47A4446F}" type="presParOf" srcId="{BDFB8683-95A4-4BBF-9344-3A0D69314DBB}" destId="{85038EDB-25C5-4D4E-ABE9-E631391CFDC0}" srcOrd="1" destOrd="0" presId="urn:diagrams.loki3.com/NumberedList"/>
    <dgm:cxn modelId="{B6284FBF-A523-4280-A7D7-959F9B105A3D}" type="presParOf" srcId="{BDFB8683-95A4-4BBF-9344-3A0D69314DBB}" destId="{F62FD167-118E-406D-95BF-BBE795CED0D9}" srcOrd="2" destOrd="0" presId="urn:diagrams.loki3.com/NumberedList"/>
    <dgm:cxn modelId="{B3C81382-DCD7-4101-9553-4698A388CD75}" type="presParOf" srcId="{F62FD167-118E-406D-95BF-BBE795CED0D9}" destId="{7BD6AF6E-B1B2-4D6D-B42F-CCC281E8CDBF}" srcOrd="0" destOrd="0" presId="urn:diagrams.loki3.com/NumberedList"/>
    <dgm:cxn modelId="{EBBC1C80-B43B-42CF-9EF8-5CC3E30BBDF6}" type="presParOf" srcId="{F62FD167-118E-406D-95BF-BBE795CED0D9}" destId="{431EB5DE-87D0-4DD7-927D-163020F02E15}" srcOrd="1" destOrd="0" presId="urn:diagrams.loki3.com/NumberedList"/>
    <dgm:cxn modelId="{D0D0B856-B969-456F-9987-DE7E7F522A7D}" type="presParOf" srcId="{BDFB8683-95A4-4BBF-9344-3A0D69314DBB}" destId="{E4673F4F-E539-4465-B684-B96BEFB5AFAB}" srcOrd="3" destOrd="0" presId="urn:diagrams.loki3.com/NumberedList"/>
    <dgm:cxn modelId="{973CB08A-E48D-401B-A015-20D78CAA2468}" type="presParOf" srcId="{BDFB8683-95A4-4BBF-9344-3A0D69314DBB}" destId="{5B76DC0F-287B-4484-AD18-C8D36316D593}" srcOrd="4" destOrd="0" presId="urn:diagrams.loki3.com/NumberedList"/>
    <dgm:cxn modelId="{206A025C-D771-40C8-BA94-A7EF3FD9CA4C}" type="presParOf" srcId="{5B76DC0F-287B-4484-AD18-C8D36316D593}" destId="{37145A75-E85A-4E57-9F61-6590F044CBA9}" srcOrd="0" destOrd="0" presId="urn:diagrams.loki3.com/NumberedList"/>
    <dgm:cxn modelId="{FDA9D4FC-67C6-4D4B-84EA-FAC5524C860A}" type="presParOf" srcId="{5B76DC0F-287B-4484-AD18-C8D36316D593}" destId="{DD705F85-B40E-42C9-9804-4EBF78B8164C}" srcOrd="1" destOrd="0" presId="urn:diagrams.loki3.com/NumberedList"/>
    <dgm:cxn modelId="{B329E7C1-E462-4D31-8F56-5992DBDF5D0B}" type="presParOf" srcId="{BDFB8683-95A4-4BBF-9344-3A0D69314DBB}" destId="{13205835-FD06-4D85-ADAE-64B1084673C0}" srcOrd="5" destOrd="0" presId="urn:diagrams.loki3.com/NumberedList"/>
    <dgm:cxn modelId="{83BCAB3B-BAAC-4BB7-A9D8-AE4EE50B3A67}" type="presParOf" srcId="{BDFB8683-95A4-4BBF-9344-3A0D69314DBB}" destId="{EF56E1D1-AD87-41C2-83E7-8BA376BFBB39}" srcOrd="6" destOrd="0" presId="urn:diagrams.loki3.com/NumberedList"/>
    <dgm:cxn modelId="{B8C1521B-DA81-47A4-B66E-459242A7ACB5}" type="presParOf" srcId="{EF56E1D1-AD87-41C2-83E7-8BA376BFBB39}" destId="{5012D0F9-E426-4C44-85B1-B5D15A7B4879}" srcOrd="0" destOrd="0" presId="urn:diagrams.loki3.com/NumberedList"/>
    <dgm:cxn modelId="{C2EAA5D7-A255-4D2D-9D1A-DC331748B8A8}" type="presParOf" srcId="{EF56E1D1-AD87-41C2-83E7-8BA376BFBB39}" destId="{52D715E9-012B-492D-85DB-CC49546E7451}" srcOrd="1" destOrd="0" presId="urn:diagrams.loki3.com/NumberedList"/>
    <dgm:cxn modelId="{2609C8FD-83B1-46DA-BE5E-09723B956D6C}" type="presParOf" srcId="{BDFB8683-95A4-4BBF-9344-3A0D69314DBB}" destId="{F90AF57C-CAFE-4F7B-88EA-27AFA44FE724}" srcOrd="7" destOrd="0" presId="urn:diagrams.loki3.com/NumberedList"/>
    <dgm:cxn modelId="{14B9BB90-DA67-467C-8BB3-6B7E8B49400A}" type="presParOf" srcId="{BDFB8683-95A4-4BBF-9344-3A0D69314DBB}" destId="{B1D552F9-B978-49AC-BD15-10348E3E861A}" srcOrd="8" destOrd="0" presId="urn:diagrams.loki3.com/NumberedList"/>
    <dgm:cxn modelId="{78CE28BC-6B03-44AB-9B4A-B61062FB4BCA}" type="presParOf" srcId="{B1D552F9-B978-49AC-BD15-10348E3E861A}" destId="{7AD4D8A4-467D-4EC1-89BA-81D31D2890DE}" srcOrd="0" destOrd="0" presId="urn:diagrams.loki3.com/NumberedList"/>
    <dgm:cxn modelId="{BBC72E03-3A56-4547-84A7-B93B8D1BE2AD}"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tính (Phản ứng sự cố: Các tình huống khác nhau)</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72C2F617-7DA7-4691-B32D-5FD678346989}" type="presOf" srcId="{374B3CF0-3CBE-41CF-A774-9FD3C3CD3C85}" destId="{5012D0F9-E426-4C44-85B1-B5D15A7B4879}" srcOrd="0" destOrd="0" presId="urn:diagrams.loki3.com/NumberedList"/>
    <dgm:cxn modelId="{9ED7B32A-79AC-401E-9E92-CB26F5C428B1}" type="presOf" srcId="{6C03E07F-ECFB-4D2F-BA96-D23DA7C5AC73}" destId="{7D701CF5-2CC3-48B9-A656-E2968A10AA3B}" srcOrd="0" destOrd="0" presId="urn:diagrams.loki3.com/NumberedList"/>
    <dgm:cxn modelId="{2691BD36-C8C4-4A67-BECF-AE74121576A8}" type="presOf" srcId="{3C875AD5-2EE5-4E88-AE37-7D75CA83F979}" destId="{431EB5DE-87D0-4DD7-927D-163020F02E15}"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A31AF53E-5C89-4251-9BB0-514C71E8E79C}" type="presOf" srcId="{6FF5707B-513E-4AA5-97A8-F0FE2EF40F1E}" destId="{A08A9154-0BEB-4230-91C9-16FAC1EF6E1C}"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3574145B-4E18-4434-B679-1C8D0B047D98}" type="presOf" srcId="{8C66E9B3-B12D-4C23-A273-982D7F969BBC}" destId="{BDFB8683-95A4-4BBF-9344-3A0D69314DBB}" srcOrd="0" destOrd="0" presId="urn:diagrams.loki3.com/NumberedList"/>
    <dgm:cxn modelId="{9BA1A267-27D3-4EB6-B1B0-6A67573D6B75}" type="presOf" srcId="{759FDF1A-46CB-4DD6-A232-39900ACE14DF}" destId="{52D715E9-012B-492D-85DB-CC49546E7451}" srcOrd="0" destOrd="0" presId="urn:diagrams.loki3.com/NumberedList"/>
    <dgm:cxn modelId="{F9F92669-F445-4317-B954-72DF178B9F39}" type="presOf" srcId="{73D1F220-2940-4C99-BC7F-6E8CB7982C44}" destId="{F6869E27-91AF-49E9-8A5B-26CFE7722CBC}"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61297A4-5533-4C9B-8865-05D8721BFEBC}" srcId="{6C03E07F-ECFB-4D2F-BA96-D23DA7C5AC73}" destId="{6FF5707B-513E-4AA5-97A8-F0FE2EF40F1E}" srcOrd="0" destOrd="0" parTransId="{21CF209A-8484-4FFC-8EBE-762CCF30D7C7}" sibTransId="{D57B37BF-A7D2-4853-93D7-8C9FAAB3814E}"/>
    <dgm:cxn modelId="{D92A5CB2-4EA3-4509-BC05-A0E0CCAB068A}" type="presOf" srcId="{36B95677-80A1-417F-8B85-1C4CFA65746F}" destId="{7AD4D8A4-467D-4EC1-89BA-81D31D2890DE}"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4C7328D7-001A-48D6-AD59-1527A3A13EA1}" type="presOf" srcId="{1BD64246-92B9-4E3E-B34D-8FBCF348879E}" destId="{37145A75-E85A-4E57-9F61-6590F044CBA9}" srcOrd="0" destOrd="0" presId="urn:diagrams.loki3.com/NumberedList"/>
    <dgm:cxn modelId="{517E49E4-286D-411B-B42B-1F28C8DBF5E3}" type="presOf" srcId="{2B99E5B4-335F-49E0-9359-1276AD336C19}" destId="{DD705F85-B40E-42C9-9804-4EBF78B8164C}" srcOrd="0" destOrd="0" presId="urn:diagrams.loki3.com/NumberedList"/>
    <dgm:cxn modelId="{38F371F6-BCDE-4366-B204-BF3EF47A1584}" type="presOf" srcId="{9E2820AC-3603-4178-9433-A43EB14B1E1F}" destId="{7BD6AF6E-B1B2-4D6D-B42F-CCC281E8CDBF}"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4BA62B4D-297D-4B51-964F-00C049CD433D}" type="presParOf" srcId="{BDFB8683-95A4-4BBF-9344-3A0D69314DBB}" destId="{F885113E-BE17-4045-B96D-BDD8D07DA3AD}" srcOrd="0" destOrd="0" presId="urn:diagrams.loki3.com/NumberedList"/>
    <dgm:cxn modelId="{9C437955-4A8E-4B65-AD41-8892C1547E7D}" type="presParOf" srcId="{F885113E-BE17-4045-B96D-BDD8D07DA3AD}" destId="{A08A9154-0BEB-4230-91C9-16FAC1EF6E1C}" srcOrd="0" destOrd="0" presId="urn:diagrams.loki3.com/NumberedList"/>
    <dgm:cxn modelId="{256F4347-FA95-4EDC-A197-1685871FEF2B}" type="presParOf" srcId="{F885113E-BE17-4045-B96D-BDD8D07DA3AD}" destId="{7D701CF5-2CC3-48B9-A656-E2968A10AA3B}" srcOrd="1" destOrd="0" presId="urn:diagrams.loki3.com/NumberedList"/>
    <dgm:cxn modelId="{2C1B52EA-A7D2-488A-8F74-11283C0584A7}" type="presParOf" srcId="{BDFB8683-95A4-4BBF-9344-3A0D69314DBB}" destId="{85038EDB-25C5-4D4E-ABE9-E631391CFDC0}" srcOrd="1" destOrd="0" presId="urn:diagrams.loki3.com/NumberedList"/>
    <dgm:cxn modelId="{DEEEAFAA-0633-49BE-AB77-6D5AB5FBCE11}" type="presParOf" srcId="{BDFB8683-95A4-4BBF-9344-3A0D69314DBB}" destId="{F62FD167-118E-406D-95BF-BBE795CED0D9}" srcOrd="2" destOrd="0" presId="urn:diagrams.loki3.com/NumberedList"/>
    <dgm:cxn modelId="{B374C11F-9861-44FA-976B-C9057D0A7326}" type="presParOf" srcId="{F62FD167-118E-406D-95BF-BBE795CED0D9}" destId="{7BD6AF6E-B1B2-4D6D-B42F-CCC281E8CDBF}" srcOrd="0" destOrd="0" presId="urn:diagrams.loki3.com/NumberedList"/>
    <dgm:cxn modelId="{463810AC-51AB-4ACA-89B0-8A3E1F1D3AC9}" type="presParOf" srcId="{F62FD167-118E-406D-95BF-BBE795CED0D9}" destId="{431EB5DE-87D0-4DD7-927D-163020F02E15}" srcOrd="1" destOrd="0" presId="urn:diagrams.loki3.com/NumberedList"/>
    <dgm:cxn modelId="{FFEA11B5-A597-4675-89C6-8F64D4D98EC1}" type="presParOf" srcId="{BDFB8683-95A4-4BBF-9344-3A0D69314DBB}" destId="{E4673F4F-E539-4465-B684-B96BEFB5AFAB}" srcOrd="3" destOrd="0" presId="urn:diagrams.loki3.com/NumberedList"/>
    <dgm:cxn modelId="{E2ACD19E-165B-49A2-A576-71D1E6A831FD}" type="presParOf" srcId="{BDFB8683-95A4-4BBF-9344-3A0D69314DBB}" destId="{5B76DC0F-287B-4484-AD18-C8D36316D593}" srcOrd="4" destOrd="0" presId="urn:diagrams.loki3.com/NumberedList"/>
    <dgm:cxn modelId="{F4CE916F-0766-49D2-86A1-F3DB1989E235}" type="presParOf" srcId="{5B76DC0F-287B-4484-AD18-C8D36316D593}" destId="{37145A75-E85A-4E57-9F61-6590F044CBA9}" srcOrd="0" destOrd="0" presId="urn:diagrams.loki3.com/NumberedList"/>
    <dgm:cxn modelId="{516E07C4-4B1B-4E1E-A453-6871B634F74C}" type="presParOf" srcId="{5B76DC0F-287B-4484-AD18-C8D36316D593}" destId="{DD705F85-B40E-42C9-9804-4EBF78B8164C}" srcOrd="1" destOrd="0" presId="urn:diagrams.loki3.com/NumberedList"/>
    <dgm:cxn modelId="{28DAD976-8025-46EE-B8F1-DCDD91D4CD1A}" type="presParOf" srcId="{BDFB8683-95A4-4BBF-9344-3A0D69314DBB}" destId="{13205835-FD06-4D85-ADAE-64B1084673C0}" srcOrd="5" destOrd="0" presId="urn:diagrams.loki3.com/NumberedList"/>
    <dgm:cxn modelId="{EAE4F687-F0A9-40F2-A8FE-264F22597614}" type="presParOf" srcId="{BDFB8683-95A4-4BBF-9344-3A0D69314DBB}" destId="{EF56E1D1-AD87-41C2-83E7-8BA376BFBB39}" srcOrd="6" destOrd="0" presId="urn:diagrams.loki3.com/NumberedList"/>
    <dgm:cxn modelId="{2C6EDF7A-3D9F-44E2-8443-DC3DCEDF9814}" type="presParOf" srcId="{EF56E1D1-AD87-41C2-83E7-8BA376BFBB39}" destId="{5012D0F9-E426-4C44-85B1-B5D15A7B4879}" srcOrd="0" destOrd="0" presId="urn:diagrams.loki3.com/NumberedList"/>
    <dgm:cxn modelId="{D2F56582-6FB7-4DF8-B7DF-2B5FF82DDD66}" type="presParOf" srcId="{EF56E1D1-AD87-41C2-83E7-8BA376BFBB39}" destId="{52D715E9-012B-492D-85DB-CC49546E7451}" srcOrd="1" destOrd="0" presId="urn:diagrams.loki3.com/NumberedList"/>
    <dgm:cxn modelId="{C32900D4-C1CC-409D-86B9-6B8B8EDFBF1D}" type="presParOf" srcId="{BDFB8683-95A4-4BBF-9344-3A0D69314DBB}" destId="{F90AF57C-CAFE-4F7B-88EA-27AFA44FE724}" srcOrd="7" destOrd="0" presId="urn:diagrams.loki3.com/NumberedList"/>
    <dgm:cxn modelId="{2365EC0C-3A9C-4EF4-A70B-7C3E1DC49D19}" type="presParOf" srcId="{BDFB8683-95A4-4BBF-9344-3A0D69314DBB}" destId="{B1D552F9-B978-49AC-BD15-10348E3E861A}" srcOrd="8" destOrd="0" presId="urn:diagrams.loki3.com/NumberedList"/>
    <dgm:cxn modelId="{0D9DF4D5-E06C-4940-B272-C58C33CBAFAF}" type="presParOf" srcId="{B1D552F9-B978-49AC-BD15-10348E3E861A}" destId="{7AD4D8A4-467D-4EC1-89BA-81D31D2890DE}" srcOrd="0" destOrd="0" presId="urn:diagrams.loki3.com/NumberedList"/>
    <dgm:cxn modelId="{8F8A80D5-7F5B-4780-8109-CDF2F3F65BBD}"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a:solidFill>
          <a:srgbClr val="00FF00"/>
        </a:solidFill>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a:solidFill>
          <a:srgbClr val="00FF00"/>
        </a:solidFill>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tính (Phản ứng sự cố: Các tình huống khác nhau)</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69EE0605-898B-4C55-935F-E6DF207259EF}" type="presOf" srcId="{8C66E9B3-B12D-4C23-A273-982D7F969BBC}" destId="{BDFB8683-95A4-4BBF-9344-3A0D69314DBB}" srcOrd="0" destOrd="0" presId="urn:diagrams.loki3.com/NumberedList"/>
    <dgm:cxn modelId="{4986A30C-3A02-4D66-9DE6-4A280DD83C23}" srcId="{8C66E9B3-B12D-4C23-A273-982D7F969BBC}" destId="{2B99E5B4-335F-49E0-9359-1276AD336C19}" srcOrd="2" destOrd="0" parTransId="{77BEBE4B-8381-4D1C-A612-163277E991C8}" sibTransId="{D15ACF82-4227-46C3-BF98-9B46B66D8124}"/>
    <dgm:cxn modelId="{DBC35310-CB3B-45AE-9BD0-EF492154D1A2}" type="presOf" srcId="{3C875AD5-2EE5-4E88-AE37-7D75CA83F979}" destId="{431EB5DE-87D0-4DD7-927D-163020F02E15}" srcOrd="0" destOrd="0" presId="urn:diagrams.loki3.com/NumberedList"/>
    <dgm:cxn modelId="{CECE0211-6F18-4170-87B5-4FD7CA8B5998}" type="presOf" srcId="{759FDF1A-46CB-4DD6-A232-39900ACE14DF}" destId="{52D715E9-012B-492D-85DB-CC49546E7451}"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34248C64-4193-415F-9B16-A3DA30258C44}" type="presOf" srcId="{1BD64246-92B9-4E3E-B34D-8FBCF348879E}" destId="{37145A75-E85A-4E57-9F61-6590F044CBA9}" srcOrd="0" destOrd="0" presId="urn:diagrams.loki3.com/NumberedList"/>
    <dgm:cxn modelId="{31599577-BDBD-4355-8FD4-8055FAA79CA1}" type="presOf" srcId="{6FF5707B-513E-4AA5-97A8-F0FE2EF40F1E}" destId="{A08A9154-0BEB-4230-91C9-16FAC1EF6E1C}"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61297A4-5533-4C9B-8865-05D8721BFEBC}" srcId="{6C03E07F-ECFB-4D2F-BA96-D23DA7C5AC73}" destId="{6FF5707B-513E-4AA5-97A8-F0FE2EF40F1E}" srcOrd="0" destOrd="0" parTransId="{21CF209A-8484-4FFC-8EBE-762CCF30D7C7}" sibTransId="{D57B37BF-A7D2-4853-93D7-8C9FAAB3814E}"/>
    <dgm:cxn modelId="{FCB729B9-F223-45B7-8443-080396CAE2B4}" type="presOf" srcId="{374B3CF0-3CBE-41CF-A774-9FD3C3CD3C85}" destId="{5012D0F9-E426-4C44-85B1-B5D15A7B4879}" srcOrd="0" destOrd="0" presId="urn:diagrams.loki3.com/NumberedList"/>
    <dgm:cxn modelId="{C03BFDBE-F3EA-47AE-9866-8C6063ABD35B}" type="presOf" srcId="{6C03E07F-ECFB-4D2F-BA96-D23DA7C5AC73}" destId="{7D701CF5-2CC3-48B9-A656-E2968A10AA3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D212F4DF-A21A-41E0-ABCD-06EAA7B0693B}" type="presOf" srcId="{9E2820AC-3603-4178-9433-A43EB14B1E1F}" destId="{7BD6AF6E-B1B2-4D6D-B42F-CCC281E8CDBF}" srcOrd="0" destOrd="0" presId="urn:diagrams.loki3.com/NumberedList"/>
    <dgm:cxn modelId="{D6D29AE6-CE79-40E4-93A8-67187B7ED6A8}" type="presOf" srcId="{2B99E5B4-335F-49E0-9359-1276AD336C19}" destId="{DD705F85-B40E-42C9-9804-4EBF78B8164C}" srcOrd="0" destOrd="0" presId="urn:diagrams.loki3.com/NumberedList"/>
    <dgm:cxn modelId="{A7697EF4-6331-46F7-9FBB-259BEC8185B8}" type="presOf" srcId="{36B95677-80A1-417F-8B85-1C4CFA65746F}" destId="{7AD4D8A4-467D-4EC1-89BA-81D31D2890DE}"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CBBB24F9-BB05-416A-B7A9-2810EC7E04C0}" type="presOf" srcId="{73D1F220-2940-4C99-BC7F-6E8CB7982C44}" destId="{F6869E27-91AF-49E9-8A5B-26CFE7722CBC}" srcOrd="0" destOrd="0" presId="urn:diagrams.loki3.com/NumberedList"/>
    <dgm:cxn modelId="{5F8EC9FF-AD6C-4B86-BDB6-82A246F81D71}" type="presParOf" srcId="{BDFB8683-95A4-4BBF-9344-3A0D69314DBB}" destId="{F885113E-BE17-4045-B96D-BDD8D07DA3AD}" srcOrd="0" destOrd="0" presId="urn:diagrams.loki3.com/NumberedList"/>
    <dgm:cxn modelId="{ACAF4F06-A269-4025-A6C3-CB21F748831B}" type="presParOf" srcId="{F885113E-BE17-4045-B96D-BDD8D07DA3AD}" destId="{A08A9154-0BEB-4230-91C9-16FAC1EF6E1C}" srcOrd="0" destOrd="0" presId="urn:diagrams.loki3.com/NumberedList"/>
    <dgm:cxn modelId="{15D00E6B-378C-4188-8673-B1321D95C11D}" type="presParOf" srcId="{F885113E-BE17-4045-B96D-BDD8D07DA3AD}" destId="{7D701CF5-2CC3-48B9-A656-E2968A10AA3B}" srcOrd="1" destOrd="0" presId="urn:diagrams.loki3.com/NumberedList"/>
    <dgm:cxn modelId="{17F9B6DE-8ACA-4F5E-B177-4CECA27B6105}" type="presParOf" srcId="{BDFB8683-95A4-4BBF-9344-3A0D69314DBB}" destId="{85038EDB-25C5-4D4E-ABE9-E631391CFDC0}" srcOrd="1" destOrd="0" presId="urn:diagrams.loki3.com/NumberedList"/>
    <dgm:cxn modelId="{A278A49D-E1F6-4CBA-ACB4-6F9B2489BA0C}" type="presParOf" srcId="{BDFB8683-95A4-4BBF-9344-3A0D69314DBB}" destId="{F62FD167-118E-406D-95BF-BBE795CED0D9}" srcOrd="2" destOrd="0" presId="urn:diagrams.loki3.com/NumberedList"/>
    <dgm:cxn modelId="{F4EEF3FD-5BFE-440A-A84F-6479F356F16C}" type="presParOf" srcId="{F62FD167-118E-406D-95BF-BBE795CED0D9}" destId="{7BD6AF6E-B1B2-4D6D-B42F-CCC281E8CDBF}" srcOrd="0" destOrd="0" presId="urn:diagrams.loki3.com/NumberedList"/>
    <dgm:cxn modelId="{086ACD69-3A0C-461A-BD3F-29EABBABB595}" type="presParOf" srcId="{F62FD167-118E-406D-95BF-BBE795CED0D9}" destId="{431EB5DE-87D0-4DD7-927D-163020F02E15}" srcOrd="1" destOrd="0" presId="urn:diagrams.loki3.com/NumberedList"/>
    <dgm:cxn modelId="{4DF192BA-12E2-4C2C-9CE4-0A0208CA2EF7}" type="presParOf" srcId="{BDFB8683-95A4-4BBF-9344-3A0D69314DBB}" destId="{E4673F4F-E539-4465-B684-B96BEFB5AFAB}" srcOrd="3" destOrd="0" presId="urn:diagrams.loki3.com/NumberedList"/>
    <dgm:cxn modelId="{1028C8CD-F663-40A3-A71E-3B356E2D89D1}" type="presParOf" srcId="{BDFB8683-95A4-4BBF-9344-3A0D69314DBB}" destId="{5B76DC0F-287B-4484-AD18-C8D36316D593}" srcOrd="4" destOrd="0" presId="urn:diagrams.loki3.com/NumberedList"/>
    <dgm:cxn modelId="{46512BFA-8A56-45AB-82AE-27C61DDA291E}" type="presParOf" srcId="{5B76DC0F-287B-4484-AD18-C8D36316D593}" destId="{37145A75-E85A-4E57-9F61-6590F044CBA9}" srcOrd="0" destOrd="0" presId="urn:diagrams.loki3.com/NumberedList"/>
    <dgm:cxn modelId="{8CB16832-49B8-47E6-94F3-639659EDCC63}" type="presParOf" srcId="{5B76DC0F-287B-4484-AD18-C8D36316D593}" destId="{DD705F85-B40E-42C9-9804-4EBF78B8164C}" srcOrd="1" destOrd="0" presId="urn:diagrams.loki3.com/NumberedList"/>
    <dgm:cxn modelId="{C37D82F6-5060-4534-ABF2-0088FB425599}" type="presParOf" srcId="{BDFB8683-95A4-4BBF-9344-3A0D69314DBB}" destId="{13205835-FD06-4D85-ADAE-64B1084673C0}" srcOrd="5" destOrd="0" presId="urn:diagrams.loki3.com/NumberedList"/>
    <dgm:cxn modelId="{13E4E35D-8CF8-435B-9915-C78DBD126192}" type="presParOf" srcId="{BDFB8683-95A4-4BBF-9344-3A0D69314DBB}" destId="{EF56E1D1-AD87-41C2-83E7-8BA376BFBB39}" srcOrd="6" destOrd="0" presId="urn:diagrams.loki3.com/NumberedList"/>
    <dgm:cxn modelId="{A39819BD-79CC-4B0B-93E4-C342336AA832}" type="presParOf" srcId="{EF56E1D1-AD87-41C2-83E7-8BA376BFBB39}" destId="{5012D0F9-E426-4C44-85B1-B5D15A7B4879}" srcOrd="0" destOrd="0" presId="urn:diagrams.loki3.com/NumberedList"/>
    <dgm:cxn modelId="{2B9D3832-C4D9-4C99-92BD-BDA67D0D7E30}" type="presParOf" srcId="{EF56E1D1-AD87-41C2-83E7-8BA376BFBB39}" destId="{52D715E9-012B-492D-85DB-CC49546E7451}" srcOrd="1" destOrd="0" presId="urn:diagrams.loki3.com/NumberedList"/>
    <dgm:cxn modelId="{3C34F5CE-56EA-4802-BBFA-8185C98D2404}" type="presParOf" srcId="{BDFB8683-95A4-4BBF-9344-3A0D69314DBB}" destId="{F90AF57C-CAFE-4F7B-88EA-27AFA44FE724}" srcOrd="7" destOrd="0" presId="urn:diagrams.loki3.com/NumberedList"/>
    <dgm:cxn modelId="{5DD9278A-E176-4BAE-A9B5-DF62D92A3C8A}" type="presParOf" srcId="{BDFB8683-95A4-4BBF-9344-3A0D69314DBB}" destId="{B1D552F9-B978-49AC-BD15-10348E3E861A}" srcOrd="8" destOrd="0" presId="urn:diagrams.loki3.com/NumberedList"/>
    <dgm:cxn modelId="{459FFAEC-0178-466F-9DB7-C4080BA49613}" type="presParOf" srcId="{B1D552F9-B978-49AC-BD15-10348E3E861A}" destId="{7AD4D8A4-467D-4EC1-89BA-81D31D2890DE}" srcOrd="0" destOrd="0" presId="urn:diagrams.loki3.com/NumberedList"/>
    <dgm:cxn modelId="{BD42830A-CFD9-4A3D-B50C-96E1C72543C5}"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Phương thức điều tra máy tính (Người hành động đầu tiên)</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hỏi cần hỏi </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3207D110-1F17-469F-BE25-9B18CA71DFA5}" type="presOf" srcId="{759FDF1A-46CB-4DD6-A232-39900ACE14DF}" destId="{52D715E9-012B-492D-85DB-CC49546E7451}" srcOrd="0" destOrd="0" presId="urn:diagrams.loki3.com/NumberedList"/>
    <dgm:cxn modelId="{A54FE210-8819-47BA-B426-BF5C6B71762D}" type="presOf" srcId="{3C875AD5-2EE5-4E88-AE37-7D75CA83F979}" destId="{431EB5DE-87D0-4DD7-927D-163020F02E15}" srcOrd="0" destOrd="0" presId="urn:diagrams.loki3.com/NumberedList"/>
    <dgm:cxn modelId="{51DC9113-CBED-4DC5-9A75-AD8E541B89BA}" type="presOf" srcId="{374B3CF0-3CBE-41CF-A774-9FD3C3CD3C85}" destId="{5012D0F9-E426-4C44-85B1-B5D15A7B4879}"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E7B8B45F-734B-45C8-A418-B1B36D4CF010}" type="presOf" srcId="{6C03E07F-ECFB-4D2F-BA96-D23DA7C5AC73}" destId="{7D701CF5-2CC3-48B9-A656-E2968A10AA3B}" srcOrd="0" destOrd="0" presId="urn:diagrams.loki3.com/NumberedList"/>
    <dgm:cxn modelId="{88841162-834C-4A0A-A5AF-E94D34545A37}" type="presOf" srcId="{9E2820AC-3603-4178-9433-A43EB14B1E1F}" destId="{7BD6AF6E-B1B2-4D6D-B42F-CCC281E8CDBF}" srcOrd="0" destOrd="0" presId="urn:diagrams.loki3.com/NumberedList"/>
    <dgm:cxn modelId="{09342565-AE13-4C50-B430-FE0CCF5272A8}" type="presOf" srcId="{1BD64246-92B9-4E3E-B34D-8FBCF348879E}" destId="{37145A75-E85A-4E57-9F61-6590F044CBA9}"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FD87F96-945C-4220-B353-33A9A676F264}" type="presOf" srcId="{8C66E9B3-B12D-4C23-A273-982D7F969BBC}" destId="{BDFB8683-95A4-4BBF-9344-3A0D69314DBB}" srcOrd="0" destOrd="0" presId="urn:diagrams.loki3.com/NumberedList"/>
    <dgm:cxn modelId="{549471A1-9F75-4631-A775-B249768F12D9}" type="presOf" srcId="{36B95677-80A1-417F-8B85-1C4CFA65746F}" destId="{7AD4D8A4-467D-4EC1-89BA-81D31D2890DE}"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5A3665A8-B4D7-4A4F-A964-0AF2AC05D9D1}" type="presOf" srcId="{73D1F220-2940-4C99-BC7F-6E8CB7982C44}" destId="{F6869E27-91AF-49E9-8A5B-26CFE7722CBC}"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F2FABED2-452B-4B41-9EC0-C9B098F1D647}" type="presOf" srcId="{2B99E5B4-335F-49E0-9359-1276AD336C19}" destId="{DD705F85-B40E-42C9-9804-4EBF78B8164C}" srcOrd="0" destOrd="0" presId="urn:diagrams.loki3.com/NumberedList"/>
    <dgm:cxn modelId="{7C71CADB-9AF5-4077-AB7C-CE85630E5580}" type="presOf" srcId="{6FF5707B-513E-4AA5-97A8-F0FE2EF40F1E}" destId="{A08A9154-0BEB-4230-91C9-16FAC1EF6E1C}"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86255868-A38C-47E4-B803-0A8172DEE66E}" type="presParOf" srcId="{BDFB8683-95A4-4BBF-9344-3A0D69314DBB}" destId="{F885113E-BE17-4045-B96D-BDD8D07DA3AD}" srcOrd="0" destOrd="0" presId="urn:diagrams.loki3.com/NumberedList"/>
    <dgm:cxn modelId="{800A3A1E-F2FB-4A80-95AD-CF55F88EB8FB}" type="presParOf" srcId="{F885113E-BE17-4045-B96D-BDD8D07DA3AD}" destId="{A08A9154-0BEB-4230-91C9-16FAC1EF6E1C}" srcOrd="0" destOrd="0" presId="urn:diagrams.loki3.com/NumberedList"/>
    <dgm:cxn modelId="{4950C317-2CD6-476D-9FB1-A8448DCC0174}" type="presParOf" srcId="{F885113E-BE17-4045-B96D-BDD8D07DA3AD}" destId="{7D701CF5-2CC3-48B9-A656-E2968A10AA3B}" srcOrd="1" destOrd="0" presId="urn:diagrams.loki3.com/NumberedList"/>
    <dgm:cxn modelId="{0B64CC71-F7CA-454D-A0B4-CE5EAD6B578E}" type="presParOf" srcId="{BDFB8683-95A4-4BBF-9344-3A0D69314DBB}" destId="{85038EDB-25C5-4D4E-ABE9-E631391CFDC0}" srcOrd="1" destOrd="0" presId="urn:diagrams.loki3.com/NumberedList"/>
    <dgm:cxn modelId="{6BD88B49-C4D8-4806-933E-BB8E055165E9}" type="presParOf" srcId="{BDFB8683-95A4-4BBF-9344-3A0D69314DBB}" destId="{F62FD167-118E-406D-95BF-BBE795CED0D9}" srcOrd="2" destOrd="0" presId="urn:diagrams.loki3.com/NumberedList"/>
    <dgm:cxn modelId="{BEF50026-6235-4D63-BFD9-55AB9FA292E7}" type="presParOf" srcId="{F62FD167-118E-406D-95BF-BBE795CED0D9}" destId="{7BD6AF6E-B1B2-4D6D-B42F-CCC281E8CDBF}" srcOrd="0" destOrd="0" presId="urn:diagrams.loki3.com/NumberedList"/>
    <dgm:cxn modelId="{39FB33F5-6349-4840-9A9B-76AAA230570E}" type="presParOf" srcId="{F62FD167-118E-406D-95BF-BBE795CED0D9}" destId="{431EB5DE-87D0-4DD7-927D-163020F02E15}" srcOrd="1" destOrd="0" presId="urn:diagrams.loki3.com/NumberedList"/>
    <dgm:cxn modelId="{D087DE6E-731A-4CE3-9D35-C77AF3991BDF}" type="presParOf" srcId="{BDFB8683-95A4-4BBF-9344-3A0D69314DBB}" destId="{E4673F4F-E539-4465-B684-B96BEFB5AFAB}" srcOrd="3" destOrd="0" presId="urn:diagrams.loki3.com/NumberedList"/>
    <dgm:cxn modelId="{23B9DF1A-10F5-455E-9977-C8976CC04400}" type="presParOf" srcId="{BDFB8683-95A4-4BBF-9344-3A0D69314DBB}" destId="{5B76DC0F-287B-4484-AD18-C8D36316D593}" srcOrd="4" destOrd="0" presId="urn:diagrams.loki3.com/NumberedList"/>
    <dgm:cxn modelId="{253DBE8E-9357-4662-A32B-DFB1ACBF3825}" type="presParOf" srcId="{5B76DC0F-287B-4484-AD18-C8D36316D593}" destId="{37145A75-E85A-4E57-9F61-6590F044CBA9}" srcOrd="0" destOrd="0" presId="urn:diagrams.loki3.com/NumberedList"/>
    <dgm:cxn modelId="{593A6E8A-8E7B-44C6-BCEC-82B76C9E2BB6}" type="presParOf" srcId="{5B76DC0F-287B-4484-AD18-C8D36316D593}" destId="{DD705F85-B40E-42C9-9804-4EBF78B8164C}" srcOrd="1" destOrd="0" presId="urn:diagrams.loki3.com/NumberedList"/>
    <dgm:cxn modelId="{47CA942D-0CA3-489C-82D5-E717E66012CE}" type="presParOf" srcId="{BDFB8683-95A4-4BBF-9344-3A0D69314DBB}" destId="{13205835-FD06-4D85-ADAE-64B1084673C0}" srcOrd="5" destOrd="0" presId="urn:diagrams.loki3.com/NumberedList"/>
    <dgm:cxn modelId="{448F67B6-B9DC-4B74-AD0E-3328F2ABBE9F}" type="presParOf" srcId="{BDFB8683-95A4-4BBF-9344-3A0D69314DBB}" destId="{EF56E1D1-AD87-41C2-83E7-8BA376BFBB39}" srcOrd="6" destOrd="0" presId="urn:diagrams.loki3.com/NumberedList"/>
    <dgm:cxn modelId="{E9A6F2C1-879A-4E2D-86E7-6529CEABFB36}" type="presParOf" srcId="{EF56E1D1-AD87-41C2-83E7-8BA376BFBB39}" destId="{5012D0F9-E426-4C44-85B1-B5D15A7B4879}" srcOrd="0" destOrd="0" presId="urn:diagrams.loki3.com/NumberedList"/>
    <dgm:cxn modelId="{05E8DCCD-81ED-4D72-84AA-BE6DBFB206B5}" type="presParOf" srcId="{EF56E1D1-AD87-41C2-83E7-8BA376BFBB39}" destId="{52D715E9-012B-492D-85DB-CC49546E7451}" srcOrd="1" destOrd="0" presId="urn:diagrams.loki3.com/NumberedList"/>
    <dgm:cxn modelId="{641F4C44-3EBB-48DF-A9ED-8D6025EB22DF}" type="presParOf" srcId="{BDFB8683-95A4-4BBF-9344-3A0D69314DBB}" destId="{F90AF57C-CAFE-4F7B-88EA-27AFA44FE724}" srcOrd="7" destOrd="0" presId="urn:diagrams.loki3.com/NumberedList"/>
    <dgm:cxn modelId="{927F2C80-CDDB-46A7-BCFC-811C87BD2DE7}" type="presParOf" srcId="{BDFB8683-95A4-4BBF-9344-3A0D69314DBB}" destId="{B1D552F9-B978-49AC-BD15-10348E3E861A}" srcOrd="8" destOrd="0" presId="urn:diagrams.loki3.com/NumberedList"/>
    <dgm:cxn modelId="{34F33E7E-00E4-42FA-8665-7FEAEC5588FB}" type="presParOf" srcId="{B1D552F9-B978-49AC-BD15-10348E3E861A}" destId="{7AD4D8A4-467D-4EC1-89BA-81D31D2890DE}" srcOrd="0" destOrd="0" presId="urn:diagrams.loki3.com/NumberedList"/>
    <dgm:cxn modelId="{B6A9B2BF-1837-4FB4-8C4C-89373CA8227B}"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a:solidFill>
          <a:srgbClr val="00FF00"/>
        </a:solidFill>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a:solidFill>
          <a:srgbClr val="00FF00"/>
        </a:solidFill>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tính (Phản ứng sự cố: Các tình huống khác nhau)</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B454C020-CEC7-47AE-8409-8887C69822A5}" type="presOf" srcId="{9E2820AC-3603-4178-9433-A43EB14B1E1F}" destId="{7BD6AF6E-B1B2-4D6D-B42F-CCC281E8CDBF}" srcOrd="0" destOrd="0" presId="urn:diagrams.loki3.com/NumberedList"/>
    <dgm:cxn modelId="{2FEFBC2D-130F-4842-82CA-02BF1ED3A8DB}" type="presOf" srcId="{3C875AD5-2EE5-4E88-AE37-7D75CA83F979}" destId="{431EB5DE-87D0-4DD7-927D-163020F02E15}" srcOrd="0" destOrd="0" presId="urn:diagrams.loki3.com/NumberedList"/>
    <dgm:cxn modelId="{4B36D736-C10C-4757-8A03-4347CF0CCBFB}" type="presOf" srcId="{1BD64246-92B9-4E3E-B34D-8FBCF348879E}" destId="{37145A75-E85A-4E57-9F61-6590F044CBA9}"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6D5CE044-3CC7-41BC-B3A3-9D181E02BFCF}" type="presOf" srcId="{73D1F220-2940-4C99-BC7F-6E8CB7982C44}" destId="{F6869E27-91AF-49E9-8A5B-26CFE7722CBC}" srcOrd="0" destOrd="0" presId="urn:diagrams.loki3.com/NumberedList"/>
    <dgm:cxn modelId="{2CA88647-CDBC-45A2-934C-2ACE749775DA}" type="presOf" srcId="{36B95677-80A1-417F-8B85-1C4CFA65746F}" destId="{7AD4D8A4-467D-4EC1-89BA-81D31D2890DE}"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1141457E-B175-4836-909D-443569451B78}" type="presOf" srcId="{374B3CF0-3CBE-41CF-A774-9FD3C3CD3C85}" destId="{5012D0F9-E426-4C44-85B1-B5D15A7B4879}"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9778A797-DF3F-4642-8138-25F5963B584E}" type="presOf" srcId="{8C66E9B3-B12D-4C23-A273-982D7F969BBC}" destId="{BDFB8683-95A4-4BBF-9344-3A0D69314DBB}" srcOrd="0" destOrd="0" presId="urn:diagrams.loki3.com/NumberedList"/>
    <dgm:cxn modelId="{1164C89F-72C5-40EB-8E38-DA728ECC12D3}" type="presOf" srcId="{6FF5707B-513E-4AA5-97A8-F0FE2EF40F1E}" destId="{A08A9154-0BEB-4230-91C9-16FAC1EF6E1C}"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4F6400C3-53EC-42A6-81C8-2BBE562DF315}" srcId="{759FDF1A-46CB-4DD6-A232-39900ACE14DF}" destId="{374B3CF0-3CBE-41CF-A774-9FD3C3CD3C85}" srcOrd="0" destOrd="0" parTransId="{38C67DDF-74A4-4E44-94A7-EDCA9B1C90CC}" sibTransId="{20A933C1-1145-4ADB-BD4B-02D3F506EC76}"/>
    <dgm:cxn modelId="{2658F3D8-426A-4366-8BCD-5AF7D234EB00}" type="presOf" srcId="{6C03E07F-ECFB-4D2F-BA96-D23DA7C5AC73}" destId="{7D701CF5-2CC3-48B9-A656-E2968A10AA3B}" srcOrd="0" destOrd="0" presId="urn:diagrams.loki3.com/NumberedList"/>
    <dgm:cxn modelId="{EED1F3DF-EF67-4C94-B599-02D3B16FEC4D}" type="presOf" srcId="{2B99E5B4-335F-49E0-9359-1276AD336C19}" destId="{DD705F85-B40E-42C9-9804-4EBF78B8164C}"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DA6373FD-763E-4F4D-BF32-068989ADB8FE}" type="presOf" srcId="{759FDF1A-46CB-4DD6-A232-39900ACE14DF}" destId="{52D715E9-012B-492D-85DB-CC49546E7451}" srcOrd="0" destOrd="0" presId="urn:diagrams.loki3.com/NumberedList"/>
    <dgm:cxn modelId="{CDA533B5-AC9A-4D7E-BA5E-E724FF57365D}" type="presParOf" srcId="{BDFB8683-95A4-4BBF-9344-3A0D69314DBB}" destId="{F885113E-BE17-4045-B96D-BDD8D07DA3AD}" srcOrd="0" destOrd="0" presId="urn:diagrams.loki3.com/NumberedList"/>
    <dgm:cxn modelId="{4C3A1CCA-65BB-49F2-985F-B72450C70175}" type="presParOf" srcId="{F885113E-BE17-4045-B96D-BDD8D07DA3AD}" destId="{A08A9154-0BEB-4230-91C9-16FAC1EF6E1C}" srcOrd="0" destOrd="0" presId="urn:diagrams.loki3.com/NumberedList"/>
    <dgm:cxn modelId="{FF5572D3-803E-43A0-B75D-221C0787CE3A}" type="presParOf" srcId="{F885113E-BE17-4045-B96D-BDD8D07DA3AD}" destId="{7D701CF5-2CC3-48B9-A656-E2968A10AA3B}" srcOrd="1" destOrd="0" presId="urn:diagrams.loki3.com/NumberedList"/>
    <dgm:cxn modelId="{7890A9B9-890D-404E-B063-A59A9D8EA736}" type="presParOf" srcId="{BDFB8683-95A4-4BBF-9344-3A0D69314DBB}" destId="{85038EDB-25C5-4D4E-ABE9-E631391CFDC0}" srcOrd="1" destOrd="0" presId="urn:diagrams.loki3.com/NumberedList"/>
    <dgm:cxn modelId="{4406C9B2-38CC-427A-91A3-5DB05493ECC5}" type="presParOf" srcId="{BDFB8683-95A4-4BBF-9344-3A0D69314DBB}" destId="{F62FD167-118E-406D-95BF-BBE795CED0D9}" srcOrd="2" destOrd="0" presId="urn:diagrams.loki3.com/NumberedList"/>
    <dgm:cxn modelId="{2863E4F2-2D78-41F1-8A01-3C25F210FB1F}" type="presParOf" srcId="{F62FD167-118E-406D-95BF-BBE795CED0D9}" destId="{7BD6AF6E-B1B2-4D6D-B42F-CCC281E8CDBF}" srcOrd="0" destOrd="0" presId="urn:diagrams.loki3.com/NumberedList"/>
    <dgm:cxn modelId="{A91C5A3C-CE9E-415A-AEDF-8696A5E31A8C}" type="presParOf" srcId="{F62FD167-118E-406D-95BF-BBE795CED0D9}" destId="{431EB5DE-87D0-4DD7-927D-163020F02E15}" srcOrd="1" destOrd="0" presId="urn:diagrams.loki3.com/NumberedList"/>
    <dgm:cxn modelId="{EA1EC23F-BAFC-42E6-BC07-D77A574A1F3F}" type="presParOf" srcId="{BDFB8683-95A4-4BBF-9344-3A0D69314DBB}" destId="{E4673F4F-E539-4465-B684-B96BEFB5AFAB}" srcOrd="3" destOrd="0" presId="urn:diagrams.loki3.com/NumberedList"/>
    <dgm:cxn modelId="{ECD425C4-E175-425B-B0CF-43BE2DE0D218}" type="presParOf" srcId="{BDFB8683-95A4-4BBF-9344-3A0D69314DBB}" destId="{5B76DC0F-287B-4484-AD18-C8D36316D593}" srcOrd="4" destOrd="0" presId="urn:diagrams.loki3.com/NumberedList"/>
    <dgm:cxn modelId="{2365C4E5-FA82-43CB-857B-BCF71AF19F15}" type="presParOf" srcId="{5B76DC0F-287B-4484-AD18-C8D36316D593}" destId="{37145A75-E85A-4E57-9F61-6590F044CBA9}" srcOrd="0" destOrd="0" presId="urn:diagrams.loki3.com/NumberedList"/>
    <dgm:cxn modelId="{5053773F-3EBD-47E2-A4FB-7874878615D9}" type="presParOf" srcId="{5B76DC0F-287B-4484-AD18-C8D36316D593}" destId="{DD705F85-B40E-42C9-9804-4EBF78B8164C}" srcOrd="1" destOrd="0" presId="urn:diagrams.loki3.com/NumberedList"/>
    <dgm:cxn modelId="{1D3560A2-F98E-4038-BBF8-0B57970E0D4B}" type="presParOf" srcId="{BDFB8683-95A4-4BBF-9344-3A0D69314DBB}" destId="{13205835-FD06-4D85-ADAE-64B1084673C0}" srcOrd="5" destOrd="0" presId="urn:diagrams.loki3.com/NumberedList"/>
    <dgm:cxn modelId="{F71DA8E9-8E0A-4C31-8FBC-D008AEA76C0A}" type="presParOf" srcId="{BDFB8683-95A4-4BBF-9344-3A0D69314DBB}" destId="{EF56E1D1-AD87-41C2-83E7-8BA376BFBB39}" srcOrd="6" destOrd="0" presId="urn:diagrams.loki3.com/NumberedList"/>
    <dgm:cxn modelId="{8F412843-AD96-4406-B1F1-F76E82EA805E}" type="presParOf" srcId="{EF56E1D1-AD87-41C2-83E7-8BA376BFBB39}" destId="{5012D0F9-E426-4C44-85B1-B5D15A7B4879}" srcOrd="0" destOrd="0" presId="urn:diagrams.loki3.com/NumberedList"/>
    <dgm:cxn modelId="{8F0A64C8-CDF5-4799-845B-1321A74540A8}" type="presParOf" srcId="{EF56E1D1-AD87-41C2-83E7-8BA376BFBB39}" destId="{52D715E9-012B-492D-85DB-CC49546E7451}" srcOrd="1" destOrd="0" presId="urn:diagrams.loki3.com/NumberedList"/>
    <dgm:cxn modelId="{0B71126E-36C1-4486-8943-5C56188BFAB0}" type="presParOf" srcId="{BDFB8683-95A4-4BBF-9344-3A0D69314DBB}" destId="{F90AF57C-CAFE-4F7B-88EA-27AFA44FE724}" srcOrd="7" destOrd="0" presId="urn:diagrams.loki3.com/NumberedList"/>
    <dgm:cxn modelId="{3B145578-FEE8-47CE-AA4F-5ECB56F71407}" type="presParOf" srcId="{BDFB8683-95A4-4BBF-9344-3A0D69314DBB}" destId="{B1D552F9-B978-49AC-BD15-10348E3E861A}" srcOrd="8" destOrd="0" presId="urn:diagrams.loki3.com/NumberedList"/>
    <dgm:cxn modelId="{F722BAE1-ED8E-40AD-A8F1-9AA5B6956D62}" type="presParOf" srcId="{B1D552F9-B978-49AC-BD15-10348E3E861A}" destId="{7AD4D8A4-467D-4EC1-89BA-81D31D2890DE}" srcOrd="0" destOrd="0" presId="urn:diagrams.loki3.com/NumberedList"/>
    <dgm:cxn modelId="{0A8FE0DD-5591-46E8-AB51-D5EDAE0D1101}"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a:t>Phương </a:t>
          </a:r>
          <a:r>
            <a:rPr lang="en-US" sz="3000"/>
            <a:t>pháp</a:t>
          </a:r>
          <a:r>
            <a:rPr lang="vi-VN" sz="3000"/>
            <a:t> </a:t>
          </a:r>
          <a:r>
            <a:rPr lang="vi-VN" sz="3000" dirty="0"/>
            <a:t>điều tra máy tính (Người hành động đầu tiên)</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a:solidFill>
          <a:srgbClr val="00FF00">
            <a:alpha val="90000"/>
          </a:srgbClr>
        </a:solidFill>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hỏi cần hỏi </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02995703-FEBA-487A-821A-3AC2445ADD3A}" type="presOf" srcId="{759FDF1A-46CB-4DD6-A232-39900ACE14DF}" destId="{52D715E9-012B-492D-85DB-CC49546E7451}"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C7AA7A19-13D3-4664-9A1B-66685A800F78}" type="presOf" srcId="{6C03E07F-ECFB-4D2F-BA96-D23DA7C5AC73}" destId="{7D701CF5-2CC3-48B9-A656-E2968A10AA3B}" srcOrd="0" destOrd="0" presId="urn:diagrams.loki3.com/NumberedList"/>
    <dgm:cxn modelId="{6D8BC82D-C02A-4055-903B-7A337B54612F}" type="presOf" srcId="{36B95677-80A1-417F-8B85-1C4CFA65746F}" destId="{7AD4D8A4-467D-4EC1-89BA-81D31D2890DE}" srcOrd="0" destOrd="0" presId="urn:diagrams.loki3.com/NumberedList"/>
    <dgm:cxn modelId="{4646AC32-23FA-4897-8857-106977C44AC9}" type="presOf" srcId="{1BD64246-92B9-4E3E-B34D-8FBCF348879E}" destId="{37145A75-E85A-4E57-9F61-6590F044CBA9}"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6577C26D-67C0-4D16-9399-1019EF5B9EFF}" type="presOf" srcId="{9E2820AC-3603-4178-9433-A43EB14B1E1F}" destId="{7BD6AF6E-B1B2-4D6D-B42F-CCC281E8CDBF}" srcOrd="0" destOrd="0" presId="urn:diagrams.loki3.com/NumberedList"/>
    <dgm:cxn modelId="{65944758-3D12-4A0D-A080-2B950F4A9F3B}" type="presOf" srcId="{6FF5707B-513E-4AA5-97A8-F0FE2EF40F1E}" destId="{A08A9154-0BEB-4230-91C9-16FAC1EF6E1C}"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F0F44E80-AE38-4C23-930C-8F24661AAF3C}" type="presOf" srcId="{73D1F220-2940-4C99-BC7F-6E8CB7982C44}" destId="{F6869E27-91AF-49E9-8A5B-26CFE7722CBC}" srcOrd="0" destOrd="0" presId="urn:diagrams.loki3.com/NumberedList"/>
    <dgm:cxn modelId="{ADB90891-F6F1-4EE8-BC2B-F4456BB881C8}" type="presOf" srcId="{374B3CF0-3CBE-41CF-A774-9FD3C3CD3C85}" destId="{5012D0F9-E426-4C44-85B1-B5D15A7B4879}"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861297A4-5533-4C9B-8865-05D8721BFEBC}" srcId="{6C03E07F-ECFB-4D2F-BA96-D23DA7C5AC73}" destId="{6FF5707B-513E-4AA5-97A8-F0FE2EF40F1E}" srcOrd="0" destOrd="0" parTransId="{21CF209A-8484-4FFC-8EBE-762CCF30D7C7}" sibTransId="{D57B37BF-A7D2-4853-93D7-8C9FAAB3814E}"/>
    <dgm:cxn modelId="{15AB61AA-D92D-40C7-A47F-8A1E2B4DDDFA}"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BD93F5DC-5828-4669-89C6-C6ACA448CADC}" type="presOf" srcId="{2B99E5B4-335F-49E0-9359-1276AD336C19}" destId="{DD705F85-B40E-42C9-9804-4EBF78B8164C}"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8C1810F9-9734-49A9-99E8-DE53780466E2}" type="presOf" srcId="{3C875AD5-2EE5-4E88-AE37-7D75CA83F979}" destId="{431EB5DE-87D0-4DD7-927D-163020F02E15}" srcOrd="0" destOrd="0" presId="urn:diagrams.loki3.com/NumberedList"/>
    <dgm:cxn modelId="{BE434BD3-A7D7-4CFA-8005-8F17FFA4F94B}" type="presParOf" srcId="{BDFB8683-95A4-4BBF-9344-3A0D69314DBB}" destId="{F885113E-BE17-4045-B96D-BDD8D07DA3AD}" srcOrd="0" destOrd="0" presId="urn:diagrams.loki3.com/NumberedList"/>
    <dgm:cxn modelId="{61A97BFA-D356-49F5-866E-31C8E1D43DD1}" type="presParOf" srcId="{F885113E-BE17-4045-B96D-BDD8D07DA3AD}" destId="{A08A9154-0BEB-4230-91C9-16FAC1EF6E1C}" srcOrd="0" destOrd="0" presId="urn:diagrams.loki3.com/NumberedList"/>
    <dgm:cxn modelId="{777BDEEC-E378-4532-820E-8CAA26AFA199}" type="presParOf" srcId="{F885113E-BE17-4045-B96D-BDD8D07DA3AD}" destId="{7D701CF5-2CC3-48B9-A656-E2968A10AA3B}" srcOrd="1" destOrd="0" presId="urn:diagrams.loki3.com/NumberedList"/>
    <dgm:cxn modelId="{CC9EA067-1D9F-42D5-A798-C52EBD90E7BF}" type="presParOf" srcId="{BDFB8683-95A4-4BBF-9344-3A0D69314DBB}" destId="{85038EDB-25C5-4D4E-ABE9-E631391CFDC0}" srcOrd="1" destOrd="0" presId="urn:diagrams.loki3.com/NumberedList"/>
    <dgm:cxn modelId="{4F9F9A5C-214B-49A5-9A3D-983EA0A5AAA4}" type="presParOf" srcId="{BDFB8683-95A4-4BBF-9344-3A0D69314DBB}" destId="{F62FD167-118E-406D-95BF-BBE795CED0D9}" srcOrd="2" destOrd="0" presId="urn:diagrams.loki3.com/NumberedList"/>
    <dgm:cxn modelId="{FE68141B-A39E-49AC-B3A4-A5A8E32791F4}" type="presParOf" srcId="{F62FD167-118E-406D-95BF-BBE795CED0D9}" destId="{7BD6AF6E-B1B2-4D6D-B42F-CCC281E8CDBF}" srcOrd="0" destOrd="0" presId="urn:diagrams.loki3.com/NumberedList"/>
    <dgm:cxn modelId="{23FD8829-9CA4-47F1-813D-04381F8CFDD3}" type="presParOf" srcId="{F62FD167-118E-406D-95BF-BBE795CED0D9}" destId="{431EB5DE-87D0-4DD7-927D-163020F02E15}" srcOrd="1" destOrd="0" presId="urn:diagrams.loki3.com/NumberedList"/>
    <dgm:cxn modelId="{3E75FF6D-65CD-48B8-86FC-0DBBF50A8D31}" type="presParOf" srcId="{BDFB8683-95A4-4BBF-9344-3A0D69314DBB}" destId="{E4673F4F-E539-4465-B684-B96BEFB5AFAB}" srcOrd="3" destOrd="0" presId="urn:diagrams.loki3.com/NumberedList"/>
    <dgm:cxn modelId="{B3B000FE-13F0-4D8B-BD55-CCA75A5F1C7F}" type="presParOf" srcId="{BDFB8683-95A4-4BBF-9344-3A0D69314DBB}" destId="{5B76DC0F-287B-4484-AD18-C8D36316D593}" srcOrd="4" destOrd="0" presId="urn:diagrams.loki3.com/NumberedList"/>
    <dgm:cxn modelId="{ED6A21A8-2FF6-461A-8D81-190A9FFFD77F}" type="presParOf" srcId="{5B76DC0F-287B-4484-AD18-C8D36316D593}" destId="{37145A75-E85A-4E57-9F61-6590F044CBA9}" srcOrd="0" destOrd="0" presId="urn:diagrams.loki3.com/NumberedList"/>
    <dgm:cxn modelId="{A76BBE0E-ECAC-42CE-A044-E14820C0384D}" type="presParOf" srcId="{5B76DC0F-287B-4484-AD18-C8D36316D593}" destId="{DD705F85-B40E-42C9-9804-4EBF78B8164C}" srcOrd="1" destOrd="0" presId="urn:diagrams.loki3.com/NumberedList"/>
    <dgm:cxn modelId="{BAB40E40-00E8-4C57-84F7-E0B982755C32}" type="presParOf" srcId="{BDFB8683-95A4-4BBF-9344-3A0D69314DBB}" destId="{13205835-FD06-4D85-ADAE-64B1084673C0}" srcOrd="5" destOrd="0" presId="urn:diagrams.loki3.com/NumberedList"/>
    <dgm:cxn modelId="{68BA4D0E-5190-4692-BEC7-284AF45FB5C7}" type="presParOf" srcId="{BDFB8683-95A4-4BBF-9344-3A0D69314DBB}" destId="{EF56E1D1-AD87-41C2-83E7-8BA376BFBB39}" srcOrd="6" destOrd="0" presId="urn:diagrams.loki3.com/NumberedList"/>
    <dgm:cxn modelId="{EE2BDB09-DC6E-438E-B31A-B50E44875CB3}" type="presParOf" srcId="{EF56E1D1-AD87-41C2-83E7-8BA376BFBB39}" destId="{5012D0F9-E426-4C44-85B1-B5D15A7B4879}" srcOrd="0" destOrd="0" presId="urn:diagrams.loki3.com/NumberedList"/>
    <dgm:cxn modelId="{5472F6B9-D461-4816-B797-624DB7F1DEAA}" type="presParOf" srcId="{EF56E1D1-AD87-41C2-83E7-8BA376BFBB39}" destId="{52D715E9-012B-492D-85DB-CC49546E7451}" srcOrd="1" destOrd="0" presId="urn:diagrams.loki3.com/NumberedList"/>
    <dgm:cxn modelId="{341E2F88-6A17-40B0-A8D7-646102289B1D}" type="presParOf" srcId="{BDFB8683-95A4-4BBF-9344-3A0D69314DBB}" destId="{F90AF57C-CAFE-4F7B-88EA-27AFA44FE724}" srcOrd="7" destOrd="0" presId="urn:diagrams.loki3.com/NumberedList"/>
    <dgm:cxn modelId="{1F8E8A4F-6B70-42C1-ADD5-D4F684AB2842}" type="presParOf" srcId="{BDFB8683-95A4-4BBF-9344-3A0D69314DBB}" destId="{B1D552F9-B978-49AC-BD15-10348E3E861A}" srcOrd="8" destOrd="0" presId="urn:diagrams.loki3.com/NumberedList"/>
    <dgm:cxn modelId="{8EE07604-7991-45BE-831E-21015717A91D}" type="presParOf" srcId="{B1D552F9-B978-49AC-BD15-10348E3E861A}" destId="{7AD4D8A4-467D-4EC1-89BA-81D31D2890DE}" srcOrd="0" destOrd="0" presId="urn:diagrams.loki3.com/NumberedList"/>
    <dgm:cxn modelId="{9F7D0650-9097-43B1-8D98-9D43C2C62A9C}"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tính (Phản ứng sự cố: Các tình huống khác nhau)</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EB62E429-9D09-44D9-B670-4D16CD1798E6}" type="presOf" srcId="{374B3CF0-3CBE-41CF-A774-9FD3C3CD3C85}" destId="{5012D0F9-E426-4C44-85B1-B5D15A7B4879}" srcOrd="0" destOrd="0" presId="urn:diagrams.loki3.com/NumberedList"/>
    <dgm:cxn modelId="{A0EC6E2E-11E7-4B91-BF42-79E5B8BC6343}" type="presOf" srcId="{8C66E9B3-B12D-4C23-A273-982D7F969BBC}" destId="{BDFB8683-95A4-4BBF-9344-3A0D69314DBB}"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1A3DCE4C-7C5B-4251-B7D4-E7DB00B92AE9}" type="presOf" srcId="{2B99E5B4-335F-49E0-9359-1276AD336C19}" destId="{DD705F85-B40E-42C9-9804-4EBF78B8164C}"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52361D7D-2BD5-496C-87D8-BF2C0E152CA6}" type="presOf" srcId="{6FF5707B-513E-4AA5-97A8-F0FE2EF40F1E}" destId="{A08A9154-0BEB-4230-91C9-16FAC1EF6E1C}" srcOrd="0" destOrd="0" presId="urn:diagrams.loki3.com/NumberedList"/>
    <dgm:cxn modelId="{F274BA84-BC78-45CE-802B-F47B71973319}" type="presOf" srcId="{759FDF1A-46CB-4DD6-A232-39900ACE14DF}" destId="{52D715E9-012B-492D-85DB-CC49546E7451}" srcOrd="0" destOrd="0" presId="urn:diagrams.loki3.com/NumberedList"/>
    <dgm:cxn modelId="{635FE48F-1615-4B64-B000-319C87285025}" type="presOf" srcId="{9E2820AC-3603-4178-9433-A43EB14B1E1F}" destId="{7BD6AF6E-B1B2-4D6D-B42F-CCC281E8CDBF}"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9FEF3DA3-FB2D-4971-8380-057C58504596}" type="presOf" srcId="{3C875AD5-2EE5-4E88-AE37-7D75CA83F979}" destId="{431EB5DE-87D0-4DD7-927D-163020F02E15}"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4F6400C3-53EC-42A6-81C8-2BBE562DF315}" srcId="{759FDF1A-46CB-4DD6-A232-39900ACE14DF}" destId="{374B3CF0-3CBE-41CF-A774-9FD3C3CD3C85}" srcOrd="0" destOrd="0" parTransId="{38C67DDF-74A4-4E44-94A7-EDCA9B1C90CC}" sibTransId="{20A933C1-1145-4ADB-BD4B-02D3F506EC76}"/>
    <dgm:cxn modelId="{173A46C8-ACED-4EE3-85BE-3508C0ABBAA6}" type="presOf" srcId="{1BD64246-92B9-4E3E-B34D-8FBCF348879E}" destId="{37145A75-E85A-4E57-9F61-6590F044CBA9}" srcOrd="0" destOrd="0" presId="urn:diagrams.loki3.com/NumberedList"/>
    <dgm:cxn modelId="{898CBAE2-1851-43A8-9AEF-9A37724CF165}" type="presOf" srcId="{6C03E07F-ECFB-4D2F-BA96-D23DA7C5AC73}" destId="{7D701CF5-2CC3-48B9-A656-E2968A10AA3B}" srcOrd="0" destOrd="0" presId="urn:diagrams.loki3.com/NumberedList"/>
    <dgm:cxn modelId="{2B7B60E6-7CE5-4C27-BDA0-4A2690B1CCA8}" type="presOf" srcId="{73D1F220-2940-4C99-BC7F-6E8CB7982C44}" destId="{F6869E27-91AF-49E9-8A5B-26CFE7722CBC}"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A7F5B2F8-657B-499F-874F-7D42A5E907E4}" type="presOf" srcId="{36B95677-80A1-417F-8B85-1C4CFA65746F}" destId="{7AD4D8A4-467D-4EC1-89BA-81D31D2890DE}" srcOrd="0" destOrd="0" presId="urn:diagrams.loki3.com/NumberedList"/>
    <dgm:cxn modelId="{CC83A9C4-DF87-4C53-B49B-8121F409532E}" type="presParOf" srcId="{BDFB8683-95A4-4BBF-9344-3A0D69314DBB}" destId="{F885113E-BE17-4045-B96D-BDD8D07DA3AD}" srcOrd="0" destOrd="0" presId="urn:diagrams.loki3.com/NumberedList"/>
    <dgm:cxn modelId="{FB7416C5-2849-48FF-A4AF-7736BBA90D03}" type="presParOf" srcId="{F885113E-BE17-4045-B96D-BDD8D07DA3AD}" destId="{A08A9154-0BEB-4230-91C9-16FAC1EF6E1C}" srcOrd="0" destOrd="0" presId="urn:diagrams.loki3.com/NumberedList"/>
    <dgm:cxn modelId="{099ECE83-A082-4770-BC69-874A40A71B59}" type="presParOf" srcId="{F885113E-BE17-4045-B96D-BDD8D07DA3AD}" destId="{7D701CF5-2CC3-48B9-A656-E2968A10AA3B}" srcOrd="1" destOrd="0" presId="urn:diagrams.loki3.com/NumberedList"/>
    <dgm:cxn modelId="{98598BE8-1401-4F10-A1D7-A6D7114B65C1}" type="presParOf" srcId="{BDFB8683-95A4-4BBF-9344-3A0D69314DBB}" destId="{85038EDB-25C5-4D4E-ABE9-E631391CFDC0}" srcOrd="1" destOrd="0" presId="urn:diagrams.loki3.com/NumberedList"/>
    <dgm:cxn modelId="{02AAAF3C-C863-401F-AC27-E0BD17910241}" type="presParOf" srcId="{BDFB8683-95A4-4BBF-9344-3A0D69314DBB}" destId="{F62FD167-118E-406D-95BF-BBE795CED0D9}" srcOrd="2" destOrd="0" presId="urn:diagrams.loki3.com/NumberedList"/>
    <dgm:cxn modelId="{FA79A12A-E87C-4225-8AF2-6C1B79604069}" type="presParOf" srcId="{F62FD167-118E-406D-95BF-BBE795CED0D9}" destId="{7BD6AF6E-B1B2-4D6D-B42F-CCC281E8CDBF}" srcOrd="0" destOrd="0" presId="urn:diagrams.loki3.com/NumberedList"/>
    <dgm:cxn modelId="{E3D21752-0E19-448D-B25A-08766382D9AA}" type="presParOf" srcId="{F62FD167-118E-406D-95BF-BBE795CED0D9}" destId="{431EB5DE-87D0-4DD7-927D-163020F02E15}" srcOrd="1" destOrd="0" presId="urn:diagrams.loki3.com/NumberedList"/>
    <dgm:cxn modelId="{2B01AB0A-EDE2-4230-8090-5A7E0D3F0666}" type="presParOf" srcId="{BDFB8683-95A4-4BBF-9344-3A0D69314DBB}" destId="{E4673F4F-E539-4465-B684-B96BEFB5AFAB}" srcOrd="3" destOrd="0" presId="urn:diagrams.loki3.com/NumberedList"/>
    <dgm:cxn modelId="{99EEA160-5DAE-4795-A90C-774B1430AB28}" type="presParOf" srcId="{BDFB8683-95A4-4BBF-9344-3A0D69314DBB}" destId="{5B76DC0F-287B-4484-AD18-C8D36316D593}" srcOrd="4" destOrd="0" presId="urn:diagrams.loki3.com/NumberedList"/>
    <dgm:cxn modelId="{3069A22D-7540-4112-9BFA-4E096ECAC31E}" type="presParOf" srcId="{5B76DC0F-287B-4484-AD18-C8D36316D593}" destId="{37145A75-E85A-4E57-9F61-6590F044CBA9}" srcOrd="0" destOrd="0" presId="urn:diagrams.loki3.com/NumberedList"/>
    <dgm:cxn modelId="{71621B60-19DC-45AC-9C8D-7075FA1DA4B5}" type="presParOf" srcId="{5B76DC0F-287B-4484-AD18-C8D36316D593}" destId="{DD705F85-B40E-42C9-9804-4EBF78B8164C}" srcOrd="1" destOrd="0" presId="urn:diagrams.loki3.com/NumberedList"/>
    <dgm:cxn modelId="{4A51E060-A37F-42AD-90B0-E2F87934CA49}" type="presParOf" srcId="{BDFB8683-95A4-4BBF-9344-3A0D69314DBB}" destId="{13205835-FD06-4D85-ADAE-64B1084673C0}" srcOrd="5" destOrd="0" presId="urn:diagrams.loki3.com/NumberedList"/>
    <dgm:cxn modelId="{BC23260E-6DE2-4533-9EC0-F5E8C0337446}" type="presParOf" srcId="{BDFB8683-95A4-4BBF-9344-3A0D69314DBB}" destId="{EF56E1D1-AD87-41C2-83E7-8BA376BFBB39}" srcOrd="6" destOrd="0" presId="urn:diagrams.loki3.com/NumberedList"/>
    <dgm:cxn modelId="{EED4C0CB-E2E5-4FF9-8847-22C8647CFE00}" type="presParOf" srcId="{EF56E1D1-AD87-41C2-83E7-8BA376BFBB39}" destId="{5012D0F9-E426-4C44-85B1-B5D15A7B4879}" srcOrd="0" destOrd="0" presId="urn:diagrams.loki3.com/NumberedList"/>
    <dgm:cxn modelId="{009BFA88-442D-4E82-930C-D64E891263EE}" type="presParOf" srcId="{EF56E1D1-AD87-41C2-83E7-8BA376BFBB39}" destId="{52D715E9-012B-492D-85DB-CC49546E7451}" srcOrd="1" destOrd="0" presId="urn:diagrams.loki3.com/NumberedList"/>
    <dgm:cxn modelId="{B7138DAF-985F-42AF-BDCA-92337A195E72}" type="presParOf" srcId="{BDFB8683-95A4-4BBF-9344-3A0D69314DBB}" destId="{F90AF57C-CAFE-4F7B-88EA-27AFA44FE724}" srcOrd="7" destOrd="0" presId="urn:diagrams.loki3.com/NumberedList"/>
    <dgm:cxn modelId="{35EC43B5-9C76-4860-B9B1-9EE90FCF25E0}" type="presParOf" srcId="{BDFB8683-95A4-4BBF-9344-3A0D69314DBB}" destId="{B1D552F9-B978-49AC-BD15-10348E3E861A}" srcOrd="8" destOrd="0" presId="urn:diagrams.loki3.com/NumberedList"/>
    <dgm:cxn modelId="{AD63EAE1-F4B2-471D-9EE2-69689F31CDA6}" type="presParOf" srcId="{B1D552F9-B978-49AC-BD15-10348E3E861A}" destId="{7AD4D8A4-467D-4EC1-89BA-81D31D2890DE}" srcOrd="0" destOrd="0" presId="urn:diagrams.loki3.com/NumberedList"/>
    <dgm:cxn modelId="{6DB8A2E5-FF46-4E55-9847-FF45510E9BD2}"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Phương thức điều tra máy tính (Người hành động đầu tiên)</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a:solidFill>
          <a:srgbClr val="00FF00"/>
        </a:solidFill>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a:solidFill>
          <a:srgbClr val="00FF00">
            <a:alpha val="90000"/>
          </a:srgbClr>
        </a:solidFill>
      </dgm:spPr>
      <dgm:t>
        <a:bodyPr/>
        <a:lstStyle/>
        <a:p>
          <a:r>
            <a:rPr lang="en-US" sz="3000" b="0" noProof="0"/>
            <a:t>Đặt câu hỏi</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B1C1A40B-E573-4951-9002-802B231927CB}" type="presOf" srcId="{36B95677-80A1-417F-8B85-1C4CFA65746F}" destId="{7AD4D8A4-467D-4EC1-89BA-81D31D2890DE}" srcOrd="0" destOrd="0" presId="urn:diagrams.loki3.com/NumberedList"/>
    <dgm:cxn modelId="{4986A30C-3A02-4D66-9DE6-4A280DD83C23}" srcId="{8C66E9B3-B12D-4C23-A273-982D7F969BBC}" destId="{2B99E5B4-335F-49E0-9359-1276AD336C19}" srcOrd="2" destOrd="0" parTransId="{77BEBE4B-8381-4D1C-A612-163277E991C8}" sibTransId="{D15ACF82-4227-46C3-BF98-9B46B66D8124}"/>
    <dgm:cxn modelId="{82722211-6DB5-4DD5-AD47-680A18822E5A}" type="presOf" srcId="{6C03E07F-ECFB-4D2F-BA96-D23DA7C5AC73}" destId="{7D701CF5-2CC3-48B9-A656-E2968A10AA3B}" srcOrd="0" destOrd="0" presId="urn:diagrams.loki3.com/NumberedList"/>
    <dgm:cxn modelId="{5F383817-58F4-4B2E-BF64-54B9A0089B7C}" type="presOf" srcId="{3C875AD5-2EE5-4E88-AE37-7D75CA83F979}" destId="{431EB5DE-87D0-4DD7-927D-163020F02E15}"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FE6C7747-6B5E-4226-A350-99238BC08AED}" type="presOf" srcId="{6FF5707B-513E-4AA5-97A8-F0FE2EF40F1E}" destId="{A08A9154-0BEB-4230-91C9-16FAC1EF6E1C}" srcOrd="0" destOrd="0" presId="urn:diagrams.loki3.com/NumberedList"/>
    <dgm:cxn modelId="{3CA90B74-8342-4529-824C-E08041E4CEA7}" type="presOf" srcId="{1BD64246-92B9-4E3E-B34D-8FBCF348879E}" destId="{37145A75-E85A-4E57-9F61-6590F044CBA9}" srcOrd="0" destOrd="0" presId="urn:diagrams.loki3.com/NumberedList"/>
    <dgm:cxn modelId="{D9B06474-E00E-445E-9B41-A396FABD7B7D}" type="presOf" srcId="{73D1F220-2940-4C99-BC7F-6E8CB7982C44}" destId="{F6869E27-91AF-49E9-8A5B-26CFE7722CBC}"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57257C7C-F449-41AE-9E1D-06CB06BF21C1}" type="presOf" srcId="{759FDF1A-46CB-4DD6-A232-39900ACE14DF}" destId="{52D715E9-012B-492D-85DB-CC49546E7451}"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2F338E97-A231-449E-88AD-962C05BEA666}" type="presOf" srcId="{374B3CF0-3CBE-41CF-A774-9FD3C3CD3C85}" destId="{5012D0F9-E426-4C44-85B1-B5D15A7B4879}" srcOrd="0" destOrd="0" presId="urn:diagrams.loki3.com/NumberedList"/>
    <dgm:cxn modelId="{85087FA3-C878-4821-868C-F71A7DBF4B86}" type="presOf" srcId="{2B99E5B4-335F-49E0-9359-1276AD336C19}" destId="{DD705F85-B40E-42C9-9804-4EBF78B8164C}"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4F6400C3-53EC-42A6-81C8-2BBE562DF315}" srcId="{759FDF1A-46CB-4DD6-A232-39900ACE14DF}" destId="{374B3CF0-3CBE-41CF-A774-9FD3C3CD3C85}" srcOrd="0" destOrd="0" parTransId="{38C67DDF-74A4-4E44-94A7-EDCA9B1C90CC}" sibTransId="{20A933C1-1145-4ADB-BD4B-02D3F506EC76}"/>
    <dgm:cxn modelId="{60E796D2-2252-4D63-8751-400495000985}" type="presOf" srcId="{8C66E9B3-B12D-4C23-A273-982D7F969BBC}" destId="{BDFB8683-95A4-4BBF-9344-3A0D69314DBB}" srcOrd="0" destOrd="0" presId="urn:diagrams.loki3.com/NumberedList"/>
    <dgm:cxn modelId="{F53790DC-4ADB-4068-A788-93915F4270E6}" type="presOf" srcId="{9E2820AC-3603-4178-9433-A43EB14B1E1F}" destId="{7BD6AF6E-B1B2-4D6D-B42F-CCC281E8CDBF}"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AEF68807-AA4E-4B02-827C-0D97287C0292}" type="presParOf" srcId="{BDFB8683-95A4-4BBF-9344-3A0D69314DBB}" destId="{F885113E-BE17-4045-B96D-BDD8D07DA3AD}" srcOrd="0" destOrd="0" presId="urn:diagrams.loki3.com/NumberedList"/>
    <dgm:cxn modelId="{2068280E-9BA3-49A2-B30E-61203F246BF0}" type="presParOf" srcId="{F885113E-BE17-4045-B96D-BDD8D07DA3AD}" destId="{A08A9154-0BEB-4230-91C9-16FAC1EF6E1C}" srcOrd="0" destOrd="0" presId="urn:diagrams.loki3.com/NumberedList"/>
    <dgm:cxn modelId="{61394D83-AF65-484A-837A-AF662A44176E}" type="presParOf" srcId="{F885113E-BE17-4045-B96D-BDD8D07DA3AD}" destId="{7D701CF5-2CC3-48B9-A656-E2968A10AA3B}" srcOrd="1" destOrd="0" presId="urn:diagrams.loki3.com/NumberedList"/>
    <dgm:cxn modelId="{0EC9CBA8-70B8-4159-BA3C-D294E671D646}" type="presParOf" srcId="{BDFB8683-95A4-4BBF-9344-3A0D69314DBB}" destId="{85038EDB-25C5-4D4E-ABE9-E631391CFDC0}" srcOrd="1" destOrd="0" presId="urn:diagrams.loki3.com/NumberedList"/>
    <dgm:cxn modelId="{1BEAE081-30B9-4075-A4D4-FAC03F81052D}" type="presParOf" srcId="{BDFB8683-95A4-4BBF-9344-3A0D69314DBB}" destId="{F62FD167-118E-406D-95BF-BBE795CED0D9}" srcOrd="2" destOrd="0" presId="urn:diagrams.loki3.com/NumberedList"/>
    <dgm:cxn modelId="{9E852A66-B4C5-40CF-A8CC-11DD8F2AF85A}" type="presParOf" srcId="{F62FD167-118E-406D-95BF-BBE795CED0D9}" destId="{7BD6AF6E-B1B2-4D6D-B42F-CCC281E8CDBF}" srcOrd="0" destOrd="0" presId="urn:diagrams.loki3.com/NumberedList"/>
    <dgm:cxn modelId="{4F936977-8160-43D0-9D83-EE384D111A22}" type="presParOf" srcId="{F62FD167-118E-406D-95BF-BBE795CED0D9}" destId="{431EB5DE-87D0-4DD7-927D-163020F02E15}" srcOrd="1" destOrd="0" presId="urn:diagrams.loki3.com/NumberedList"/>
    <dgm:cxn modelId="{3598C541-B4DF-45CF-94E4-2D4C4AA2D7DA}" type="presParOf" srcId="{BDFB8683-95A4-4BBF-9344-3A0D69314DBB}" destId="{E4673F4F-E539-4465-B684-B96BEFB5AFAB}" srcOrd="3" destOrd="0" presId="urn:diagrams.loki3.com/NumberedList"/>
    <dgm:cxn modelId="{6F62215B-3FE8-4FDA-85F2-37987E5A1E22}" type="presParOf" srcId="{BDFB8683-95A4-4BBF-9344-3A0D69314DBB}" destId="{5B76DC0F-287B-4484-AD18-C8D36316D593}" srcOrd="4" destOrd="0" presId="urn:diagrams.loki3.com/NumberedList"/>
    <dgm:cxn modelId="{06D0CB97-24B6-4A55-B801-2DB17EC81AA4}" type="presParOf" srcId="{5B76DC0F-287B-4484-AD18-C8D36316D593}" destId="{37145A75-E85A-4E57-9F61-6590F044CBA9}" srcOrd="0" destOrd="0" presId="urn:diagrams.loki3.com/NumberedList"/>
    <dgm:cxn modelId="{663E7AF2-4713-47F0-B4A8-D1B7B04EAFB5}" type="presParOf" srcId="{5B76DC0F-287B-4484-AD18-C8D36316D593}" destId="{DD705F85-B40E-42C9-9804-4EBF78B8164C}" srcOrd="1" destOrd="0" presId="urn:diagrams.loki3.com/NumberedList"/>
    <dgm:cxn modelId="{689C4343-1A29-444C-916D-C298746114E8}" type="presParOf" srcId="{BDFB8683-95A4-4BBF-9344-3A0D69314DBB}" destId="{13205835-FD06-4D85-ADAE-64B1084673C0}" srcOrd="5" destOrd="0" presId="urn:diagrams.loki3.com/NumberedList"/>
    <dgm:cxn modelId="{90B1D4C0-24EC-4CFB-902E-EF3264878282}" type="presParOf" srcId="{BDFB8683-95A4-4BBF-9344-3A0D69314DBB}" destId="{EF56E1D1-AD87-41C2-83E7-8BA376BFBB39}" srcOrd="6" destOrd="0" presId="urn:diagrams.loki3.com/NumberedList"/>
    <dgm:cxn modelId="{AA1B555A-987E-4465-908F-D06A7C1942F4}" type="presParOf" srcId="{EF56E1D1-AD87-41C2-83E7-8BA376BFBB39}" destId="{5012D0F9-E426-4C44-85B1-B5D15A7B4879}" srcOrd="0" destOrd="0" presId="urn:diagrams.loki3.com/NumberedList"/>
    <dgm:cxn modelId="{62DAE622-8210-4D30-8540-45F84E0205A1}" type="presParOf" srcId="{EF56E1D1-AD87-41C2-83E7-8BA376BFBB39}" destId="{52D715E9-012B-492D-85DB-CC49546E7451}" srcOrd="1" destOrd="0" presId="urn:diagrams.loki3.com/NumberedList"/>
    <dgm:cxn modelId="{B144F1EC-7851-43DF-8F42-1E1A7393A546}" type="presParOf" srcId="{BDFB8683-95A4-4BBF-9344-3A0D69314DBB}" destId="{F90AF57C-CAFE-4F7B-88EA-27AFA44FE724}" srcOrd="7" destOrd="0" presId="urn:diagrams.loki3.com/NumberedList"/>
    <dgm:cxn modelId="{082F74E8-C61C-4FB9-9B8C-B68A356CCE29}" type="presParOf" srcId="{BDFB8683-95A4-4BBF-9344-3A0D69314DBB}" destId="{B1D552F9-B978-49AC-BD15-10348E3E861A}" srcOrd="8" destOrd="0" presId="urn:diagrams.loki3.com/NumberedList"/>
    <dgm:cxn modelId="{0164A65E-DC79-401A-A11B-BD81B5E5042C}" type="presParOf" srcId="{B1D552F9-B978-49AC-BD15-10348E3E861A}" destId="{7AD4D8A4-467D-4EC1-89BA-81D31D2890DE}" srcOrd="0" destOrd="0" presId="urn:diagrams.loki3.com/NumberedList"/>
    <dgm:cxn modelId="{F9FA3551-7D42-4DA3-A374-89D59949027C}"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tính (Phản ứng sự cố: Các tình huống khác nhau)</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2604ED1A-59BD-40E5-B43C-00AABAA707D3}" type="presOf" srcId="{6C03E07F-ECFB-4D2F-BA96-D23DA7C5AC73}" destId="{7D701CF5-2CC3-48B9-A656-E2968A10AA3B}" srcOrd="0" destOrd="0" presId="urn:diagrams.loki3.com/NumberedList"/>
    <dgm:cxn modelId="{4C036335-70DE-4973-8CAA-EEE142751F0C}" type="presOf" srcId="{759FDF1A-46CB-4DD6-A232-39900ACE14DF}" destId="{52D715E9-012B-492D-85DB-CC49546E7451}"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5122F3F-5B87-4C5E-98C6-9157A9856DBA}" type="presOf" srcId="{1BD64246-92B9-4E3E-B34D-8FBCF348879E}" destId="{37145A75-E85A-4E57-9F61-6590F044CBA9}"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31BBF45F-4DF5-4592-AD1F-FA21F74174C7}" type="presOf" srcId="{3C875AD5-2EE5-4E88-AE37-7D75CA83F979}" destId="{431EB5DE-87D0-4DD7-927D-163020F02E15}" srcOrd="0" destOrd="0" presId="urn:diagrams.loki3.com/NumberedList"/>
    <dgm:cxn modelId="{B9870E6E-2B37-44FE-BA97-1CFBD581533E}" type="presOf" srcId="{73D1F220-2940-4C99-BC7F-6E8CB7982C44}" destId="{F6869E27-91AF-49E9-8A5B-26CFE7722CBC}"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5DBCC689-6D83-4320-86E3-55493AFCA28C}" type="presOf" srcId="{36B95677-80A1-417F-8B85-1C4CFA65746F}" destId="{7AD4D8A4-467D-4EC1-89BA-81D31D2890DE}"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D938C599-18A2-414A-ADA1-7F741739999F}" type="presOf" srcId="{2B99E5B4-335F-49E0-9359-1276AD336C19}" destId="{DD705F85-B40E-42C9-9804-4EBF78B8164C}"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DE63AAB3-0990-401C-AA9D-4C36A9CA2019}" type="presOf" srcId="{9E2820AC-3603-4178-9433-A43EB14B1E1F}" destId="{7BD6AF6E-B1B2-4D6D-B42F-CCC281E8CDBF}"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178557F2-4382-42C5-B734-224ADED65241}" type="presOf" srcId="{8C66E9B3-B12D-4C23-A273-982D7F969BBC}" destId="{BDFB8683-95A4-4BBF-9344-3A0D69314DBB}" srcOrd="0" destOrd="0" presId="urn:diagrams.loki3.com/NumberedList"/>
    <dgm:cxn modelId="{FFFAA2F5-A4F4-42A6-A944-1E0A8BF0F213}" type="presOf" srcId="{6FF5707B-513E-4AA5-97A8-F0FE2EF40F1E}" destId="{A08A9154-0BEB-4230-91C9-16FAC1EF6E1C}" srcOrd="0" destOrd="0" presId="urn:diagrams.loki3.com/NumberedList"/>
    <dgm:cxn modelId="{75861AF7-CCC5-4DE9-8A88-E87687AEA36C}" type="presOf" srcId="{374B3CF0-3CBE-41CF-A774-9FD3C3CD3C85}" destId="{5012D0F9-E426-4C44-85B1-B5D15A7B4879}"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EE463EFB-BAF9-4E05-A6BB-BD96C18EE301}" type="presParOf" srcId="{BDFB8683-95A4-4BBF-9344-3A0D69314DBB}" destId="{F885113E-BE17-4045-B96D-BDD8D07DA3AD}" srcOrd="0" destOrd="0" presId="urn:diagrams.loki3.com/NumberedList"/>
    <dgm:cxn modelId="{7AEEF313-14AB-4583-A595-4A6D9F66BF4D}" type="presParOf" srcId="{F885113E-BE17-4045-B96D-BDD8D07DA3AD}" destId="{A08A9154-0BEB-4230-91C9-16FAC1EF6E1C}" srcOrd="0" destOrd="0" presId="urn:diagrams.loki3.com/NumberedList"/>
    <dgm:cxn modelId="{65C9BEB3-D30F-44FF-82C2-7EC696E2C442}" type="presParOf" srcId="{F885113E-BE17-4045-B96D-BDD8D07DA3AD}" destId="{7D701CF5-2CC3-48B9-A656-E2968A10AA3B}" srcOrd="1" destOrd="0" presId="urn:diagrams.loki3.com/NumberedList"/>
    <dgm:cxn modelId="{5F4F9C5A-6AFA-4B8A-B457-9C0614443921}" type="presParOf" srcId="{BDFB8683-95A4-4BBF-9344-3A0D69314DBB}" destId="{85038EDB-25C5-4D4E-ABE9-E631391CFDC0}" srcOrd="1" destOrd="0" presId="urn:diagrams.loki3.com/NumberedList"/>
    <dgm:cxn modelId="{F62D9879-6C9E-4DC1-94B5-059B573BA278}" type="presParOf" srcId="{BDFB8683-95A4-4BBF-9344-3A0D69314DBB}" destId="{F62FD167-118E-406D-95BF-BBE795CED0D9}" srcOrd="2" destOrd="0" presId="urn:diagrams.loki3.com/NumberedList"/>
    <dgm:cxn modelId="{D67B7BF5-1674-4CC4-9934-631B64BEEE9A}" type="presParOf" srcId="{F62FD167-118E-406D-95BF-BBE795CED0D9}" destId="{7BD6AF6E-B1B2-4D6D-B42F-CCC281E8CDBF}" srcOrd="0" destOrd="0" presId="urn:diagrams.loki3.com/NumberedList"/>
    <dgm:cxn modelId="{46ED53E1-2B17-43D8-BBDB-722ED89740F6}" type="presParOf" srcId="{F62FD167-118E-406D-95BF-BBE795CED0D9}" destId="{431EB5DE-87D0-4DD7-927D-163020F02E15}" srcOrd="1" destOrd="0" presId="urn:diagrams.loki3.com/NumberedList"/>
    <dgm:cxn modelId="{86B67D36-EEE2-408A-84A2-AD46DBE3BFCB}" type="presParOf" srcId="{BDFB8683-95A4-4BBF-9344-3A0D69314DBB}" destId="{E4673F4F-E539-4465-B684-B96BEFB5AFAB}" srcOrd="3" destOrd="0" presId="urn:diagrams.loki3.com/NumberedList"/>
    <dgm:cxn modelId="{333783D8-8340-4B16-89E0-13BD2090DE8C}" type="presParOf" srcId="{BDFB8683-95A4-4BBF-9344-3A0D69314DBB}" destId="{5B76DC0F-287B-4484-AD18-C8D36316D593}" srcOrd="4" destOrd="0" presId="urn:diagrams.loki3.com/NumberedList"/>
    <dgm:cxn modelId="{E0EA0B61-FF44-474A-82F5-61194C4B8787}" type="presParOf" srcId="{5B76DC0F-287B-4484-AD18-C8D36316D593}" destId="{37145A75-E85A-4E57-9F61-6590F044CBA9}" srcOrd="0" destOrd="0" presId="urn:diagrams.loki3.com/NumberedList"/>
    <dgm:cxn modelId="{11B6994D-50C1-40B7-872A-AB110297EFB2}" type="presParOf" srcId="{5B76DC0F-287B-4484-AD18-C8D36316D593}" destId="{DD705F85-B40E-42C9-9804-4EBF78B8164C}" srcOrd="1" destOrd="0" presId="urn:diagrams.loki3.com/NumberedList"/>
    <dgm:cxn modelId="{6AB65AA4-1A2F-435F-BA5E-7614ABD1FBDE}" type="presParOf" srcId="{BDFB8683-95A4-4BBF-9344-3A0D69314DBB}" destId="{13205835-FD06-4D85-ADAE-64B1084673C0}" srcOrd="5" destOrd="0" presId="urn:diagrams.loki3.com/NumberedList"/>
    <dgm:cxn modelId="{64058DCA-8037-436D-8D2D-39690A064985}" type="presParOf" srcId="{BDFB8683-95A4-4BBF-9344-3A0D69314DBB}" destId="{EF56E1D1-AD87-41C2-83E7-8BA376BFBB39}" srcOrd="6" destOrd="0" presId="urn:diagrams.loki3.com/NumberedList"/>
    <dgm:cxn modelId="{21A9B495-C1AA-442D-B550-D7E401157A43}" type="presParOf" srcId="{EF56E1D1-AD87-41C2-83E7-8BA376BFBB39}" destId="{5012D0F9-E426-4C44-85B1-B5D15A7B4879}" srcOrd="0" destOrd="0" presId="urn:diagrams.loki3.com/NumberedList"/>
    <dgm:cxn modelId="{CE635CCB-BEEE-464A-919B-2D8C047FCF9F}" type="presParOf" srcId="{EF56E1D1-AD87-41C2-83E7-8BA376BFBB39}" destId="{52D715E9-012B-492D-85DB-CC49546E7451}" srcOrd="1" destOrd="0" presId="urn:diagrams.loki3.com/NumberedList"/>
    <dgm:cxn modelId="{A53D37EA-32BB-4CB9-9294-0C0A5349A821}" type="presParOf" srcId="{BDFB8683-95A4-4BBF-9344-3A0D69314DBB}" destId="{F90AF57C-CAFE-4F7B-88EA-27AFA44FE724}" srcOrd="7" destOrd="0" presId="urn:diagrams.loki3.com/NumberedList"/>
    <dgm:cxn modelId="{1A49C08E-6945-4231-9590-5415B71ADC94}" type="presParOf" srcId="{BDFB8683-95A4-4BBF-9344-3A0D69314DBB}" destId="{B1D552F9-B978-49AC-BD15-10348E3E861A}" srcOrd="8" destOrd="0" presId="urn:diagrams.loki3.com/NumberedList"/>
    <dgm:cxn modelId="{CB2FCEA3-702F-41C4-9D17-E0DC9617140A}" type="presParOf" srcId="{B1D552F9-B978-49AC-BD15-10348E3E861A}" destId="{7AD4D8A4-467D-4EC1-89BA-81D31D2890DE}" srcOrd="0" destOrd="0" presId="urn:diagrams.loki3.com/NumberedList"/>
    <dgm:cxn modelId="{177EDB89-E29D-4650-967B-544F744605DA}"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Phương thức điều tra máy tính (Người hành động đầu tiên)</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a:solidFill>
          <a:srgbClr val="00FF00"/>
        </a:solidFill>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hỏi cần hỏi </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a:solidFill>
          <a:srgbClr val="00FF00">
            <a:alpha val="90000"/>
          </a:srgbClr>
        </a:solidFill>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C2FC4C02-32DE-4E56-973E-56586A13AFA1}" type="presOf" srcId="{3C875AD5-2EE5-4E88-AE37-7D75CA83F979}" destId="{431EB5DE-87D0-4DD7-927D-163020F02E15}"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874DC32E-9EA3-486A-9A53-1E67545F8006}" type="presOf" srcId="{759FDF1A-46CB-4DD6-A232-39900ACE14DF}" destId="{52D715E9-012B-492D-85DB-CC49546E7451}"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7B24A43D-F6D7-409B-99E9-A6A42142E163}" type="presOf" srcId="{73D1F220-2940-4C99-BC7F-6E8CB7982C44}" destId="{F6869E27-91AF-49E9-8A5B-26CFE7722CBC}"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8E6F364D-E059-4C51-B226-5F9853B61A4C}" type="presOf" srcId="{6C03E07F-ECFB-4D2F-BA96-D23DA7C5AC73}" destId="{7D701CF5-2CC3-48B9-A656-E2968A10AA3B}" srcOrd="0" destOrd="0" presId="urn:diagrams.loki3.com/NumberedList"/>
    <dgm:cxn modelId="{9E80144E-0725-46F8-BA05-EC5131BD929F}" type="presOf" srcId="{9E2820AC-3603-4178-9433-A43EB14B1E1F}" destId="{7BD6AF6E-B1B2-4D6D-B42F-CCC281E8CDBF}" srcOrd="0" destOrd="0" presId="urn:diagrams.loki3.com/NumberedList"/>
    <dgm:cxn modelId="{F88ED375-47B8-4C7B-BA10-7F8C3F6B9594}" type="presOf" srcId="{6FF5707B-513E-4AA5-97A8-F0FE2EF40F1E}" destId="{A08A9154-0BEB-4230-91C9-16FAC1EF6E1C}"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258C3D87-C8EC-402A-8DE6-7487A08F775B}" type="presOf" srcId="{1BD64246-92B9-4E3E-B34D-8FBCF348879E}" destId="{37145A75-E85A-4E57-9F61-6590F044CBA9}"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F117AB98-3F75-492D-8026-D1FAD5D2B813}" type="presOf" srcId="{8C66E9B3-B12D-4C23-A273-982D7F969BBC}" destId="{BDFB8683-95A4-4BBF-9344-3A0D69314DBB}"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002712C1-4086-4A27-82B2-41B66F679EF3}" type="presOf" srcId="{374B3CF0-3CBE-41CF-A774-9FD3C3CD3C85}" destId="{5012D0F9-E426-4C44-85B1-B5D15A7B4879}"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16DD25EB-4770-4EA8-A8F3-3DED4C8434F8}" type="presOf" srcId="{2B99E5B4-335F-49E0-9359-1276AD336C19}" destId="{DD705F85-B40E-42C9-9804-4EBF78B8164C}" srcOrd="0" destOrd="0" presId="urn:diagrams.loki3.com/NumberedList"/>
    <dgm:cxn modelId="{3B4EFCEC-3A40-4980-BBF8-0C1CB7E7BD61}" type="presOf" srcId="{36B95677-80A1-417F-8B85-1C4CFA65746F}" destId="{7AD4D8A4-467D-4EC1-89BA-81D31D2890DE}"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FAEBB438-728A-48E1-B524-FCF863C11AF6}" type="presParOf" srcId="{BDFB8683-95A4-4BBF-9344-3A0D69314DBB}" destId="{F885113E-BE17-4045-B96D-BDD8D07DA3AD}" srcOrd="0" destOrd="0" presId="urn:diagrams.loki3.com/NumberedList"/>
    <dgm:cxn modelId="{469FC82B-1311-42BC-8854-EEEF6FAE1D29}" type="presParOf" srcId="{F885113E-BE17-4045-B96D-BDD8D07DA3AD}" destId="{A08A9154-0BEB-4230-91C9-16FAC1EF6E1C}" srcOrd="0" destOrd="0" presId="urn:diagrams.loki3.com/NumberedList"/>
    <dgm:cxn modelId="{E210B973-0221-471D-B322-72AEDDF0F115}" type="presParOf" srcId="{F885113E-BE17-4045-B96D-BDD8D07DA3AD}" destId="{7D701CF5-2CC3-48B9-A656-E2968A10AA3B}" srcOrd="1" destOrd="0" presId="urn:diagrams.loki3.com/NumberedList"/>
    <dgm:cxn modelId="{E872B5E1-E8A7-49A9-9657-737D0FDC5ED4}" type="presParOf" srcId="{BDFB8683-95A4-4BBF-9344-3A0D69314DBB}" destId="{85038EDB-25C5-4D4E-ABE9-E631391CFDC0}" srcOrd="1" destOrd="0" presId="urn:diagrams.loki3.com/NumberedList"/>
    <dgm:cxn modelId="{10B019BC-C784-4A68-90AF-8FAE2EA054DA}" type="presParOf" srcId="{BDFB8683-95A4-4BBF-9344-3A0D69314DBB}" destId="{F62FD167-118E-406D-95BF-BBE795CED0D9}" srcOrd="2" destOrd="0" presId="urn:diagrams.loki3.com/NumberedList"/>
    <dgm:cxn modelId="{FD9176A2-CFEE-4140-AC3D-DCC44288D5C8}" type="presParOf" srcId="{F62FD167-118E-406D-95BF-BBE795CED0D9}" destId="{7BD6AF6E-B1B2-4D6D-B42F-CCC281E8CDBF}" srcOrd="0" destOrd="0" presId="urn:diagrams.loki3.com/NumberedList"/>
    <dgm:cxn modelId="{A77640EC-5F74-4DBB-BAB1-E6254A8AFC1F}" type="presParOf" srcId="{F62FD167-118E-406D-95BF-BBE795CED0D9}" destId="{431EB5DE-87D0-4DD7-927D-163020F02E15}" srcOrd="1" destOrd="0" presId="urn:diagrams.loki3.com/NumberedList"/>
    <dgm:cxn modelId="{C79216E3-551C-47E7-82A0-3D872388698D}" type="presParOf" srcId="{BDFB8683-95A4-4BBF-9344-3A0D69314DBB}" destId="{E4673F4F-E539-4465-B684-B96BEFB5AFAB}" srcOrd="3" destOrd="0" presId="urn:diagrams.loki3.com/NumberedList"/>
    <dgm:cxn modelId="{96525ED3-1BF6-4374-B4DF-B082BBD1542E}" type="presParOf" srcId="{BDFB8683-95A4-4BBF-9344-3A0D69314DBB}" destId="{5B76DC0F-287B-4484-AD18-C8D36316D593}" srcOrd="4" destOrd="0" presId="urn:diagrams.loki3.com/NumberedList"/>
    <dgm:cxn modelId="{6CF887CC-48A0-4BC3-B6E7-EFFB04E38AAE}" type="presParOf" srcId="{5B76DC0F-287B-4484-AD18-C8D36316D593}" destId="{37145A75-E85A-4E57-9F61-6590F044CBA9}" srcOrd="0" destOrd="0" presId="urn:diagrams.loki3.com/NumberedList"/>
    <dgm:cxn modelId="{B332DE86-7D99-41B6-85CF-8BB12E2D40AF}" type="presParOf" srcId="{5B76DC0F-287B-4484-AD18-C8D36316D593}" destId="{DD705F85-B40E-42C9-9804-4EBF78B8164C}" srcOrd="1" destOrd="0" presId="urn:diagrams.loki3.com/NumberedList"/>
    <dgm:cxn modelId="{B4DCC214-BC6C-4942-A08E-29C856589091}" type="presParOf" srcId="{BDFB8683-95A4-4BBF-9344-3A0D69314DBB}" destId="{13205835-FD06-4D85-ADAE-64B1084673C0}" srcOrd="5" destOrd="0" presId="urn:diagrams.loki3.com/NumberedList"/>
    <dgm:cxn modelId="{104D51F0-81F9-49FD-8995-8529B0F73387}" type="presParOf" srcId="{BDFB8683-95A4-4BBF-9344-3A0D69314DBB}" destId="{EF56E1D1-AD87-41C2-83E7-8BA376BFBB39}" srcOrd="6" destOrd="0" presId="urn:diagrams.loki3.com/NumberedList"/>
    <dgm:cxn modelId="{5C0BEABF-7C61-4705-9B03-EC5D30677C3F}" type="presParOf" srcId="{EF56E1D1-AD87-41C2-83E7-8BA376BFBB39}" destId="{5012D0F9-E426-4C44-85B1-B5D15A7B4879}" srcOrd="0" destOrd="0" presId="urn:diagrams.loki3.com/NumberedList"/>
    <dgm:cxn modelId="{FEB2B4F0-EC00-49A3-BEFE-9995828C4F18}" type="presParOf" srcId="{EF56E1D1-AD87-41C2-83E7-8BA376BFBB39}" destId="{52D715E9-012B-492D-85DB-CC49546E7451}" srcOrd="1" destOrd="0" presId="urn:diagrams.loki3.com/NumberedList"/>
    <dgm:cxn modelId="{6932D03E-1AB9-4F92-AE17-B3D825E2BE2C}" type="presParOf" srcId="{BDFB8683-95A4-4BBF-9344-3A0D69314DBB}" destId="{F90AF57C-CAFE-4F7B-88EA-27AFA44FE724}" srcOrd="7" destOrd="0" presId="urn:diagrams.loki3.com/NumberedList"/>
    <dgm:cxn modelId="{167EB78A-1686-41C3-943C-2CD4B70BD4A4}" type="presParOf" srcId="{BDFB8683-95A4-4BBF-9344-3A0D69314DBB}" destId="{B1D552F9-B978-49AC-BD15-10348E3E861A}" srcOrd="8" destOrd="0" presId="urn:diagrams.loki3.com/NumberedList"/>
    <dgm:cxn modelId="{18CD5E2D-6472-45D2-8619-8294BC2B12F7}" type="presParOf" srcId="{B1D552F9-B978-49AC-BD15-10348E3E861A}" destId="{7AD4D8A4-467D-4EC1-89BA-81D31D2890DE}" srcOrd="0" destOrd="0" presId="urn:diagrams.loki3.com/NumberedList"/>
    <dgm:cxn modelId="{3F7E69E7-1FD9-4DAF-BE40-C3933FC38A3C}"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6</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dgm:t>
        <a:bodyPr/>
        <a:lstStyle/>
        <a:p>
          <a:r>
            <a:rPr lang="vi-VN" noProof="0" dirty="0"/>
            <a:t>9</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vi-VN" noProof="0" dirty="0"/>
            <a:t>10</a:t>
          </a:r>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Phác thảo hiện trường</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dgm:t>
        <a:bodyPr/>
        <a:lstStyle/>
        <a:p>
          <a:r>
            <a:rPr lang="vi-VN" sz="3000" dirty="0"/>
            <a:t>Chụp ảnh hiện trường</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vi-VN" b="1" noProof="0" dirty="0"/>
            <a:t>7</a:t>
          </a:r>
          <a:r>
            <a:rPr lang="en-US" b="1" noProof="0" dirty="0"/>
            <a:t>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vi-VN" b="1" noProof="0" dirty="0"/>
            <a:t>8</a:t>
          </a:r>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dirty="0"/>
            <a:t>Phương thức điều tra máy tính (Phản ứng sự cố: Các tình huống khác nhau)</a:t>
          </a:r>
          <a:endParaRPr lang="vi-VN" sz="3000" b="0" noProof="0" dirty="0"/>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Lỗi thường gặp</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b="0" noProof="0" dirty="0"/>
            <a:t>Ghi báo cáo hiện trường vụ án</a:t>
          </a:r>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custLinFactNeighborY="0">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E92E8826-C276-46B1-BEF7-687C35C1C94A}" type="presOf" srcId="{3C875AD5-2EE5-4E88-AE37-7D75CA83F979}" destId="{431EB5DE-87D0-4DD7-927D-163020F02E15}" srcOrd="0" destOrd="0" presId="urn:diagrams.loki3.com/NumberedList"/>
    <dgm:cxn modelId="{FDBDC630-D5DE-495A-B71F-E6B3F9DED114}" type="presOf" srcId="{759FDF1A-46CB-4DD6-A232-39900ACE14DF}" destId="{52D715E9-012B-492D-85DB-CC49546E7451}" srcOrd="0" destOrd="0" presId="urn:diagrams.loki3.com/NumberedList"/>
    <dgm:cxn modelId="{84A2FE30-4A90-4F80-9603-9EF9F8C2B7AB}" type="presOf" srcId="{1BD64246-92B9-4E3E-B34D-8FBCF348879E}" destId="{37145A75-E85A-4E57-9F61-6590F044CBA9}"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9E08983D-809C-4F47-BAA5-96F2B6BCFA57}" type="presOf" srcId="{6C03E07F-ECFB-4D2F-BA96-D23DA7C5AC73}" destId="{7D701CF5-2CC3-48B9-A656-E2968A10AA3B}" srcOrd="0" destOrd="0" presId="urn:diagrams.loki3.com/NumberedList"/>
    <dgm:cxn modelId="{B3580240-55FF-4764-AB3B-B2BBF8BAC5DD}" srcId="{73D1F220-2940-4C99-BC7F-6E8CB7982C44}" destId="{36B95677-80A1-417F-8B85-1C4CFA65746F}" srcOrd="0" destOrd="0" parTransId="{C8915E9F-3FAC-48A5-B952-4883C1A9FD00}" sibTransId="{23CA7132-EF0F-49A3-A390-29B4A9582341}"/>
    <dgm:cxn modelId="{BD88325F-98FA-4DAE-89D1-877944C20C5A}" type="presOf" srcId="{6FF5707B-513E-4AA5-97A8-F0FE2EF40F1E}" destId="{A08A9154-0BEB-4230-91C9-16FAC1EF6E1C}" srcOrd="0" destOrd="0" presId="urn:diagrams.loki3.com/NumberedList"/>
    <dgm:cxn modelId="{B8DAAF4E-B516-4EAE-82C8-289F9E647976}" type="presOf" srcId="{73D1F220-2940-4C99-BC7F-6E8CB7982C44}" destId="{F6869E27-91AF-49E9-8A5B-26CFE7722CBC}"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17806592-0DB7-4E10-9E06-DCE8A4D26350}" type="presOf" srcId="{9E2820AC-3603-4178-9433-A43EB14B1E1F}" destId="{7BD6AF6E-B1B2-4D6D-B42F-CCC281E8CDBF}"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13E4AB96-296E-4076-8FB6-372B4B0705AC}" type="presOf" srcId="{2B99E5B4-335F-49E0-9359-1276AD336C19}" destId="{DD705F85-B40E-42C9-9804-4EBF78B8164C}"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59A782BC-5392-4F36-A2AC-CB8DFC7CEF43}" type="presOf" srcId="{36B95677-80A1-417F-8B85-1C4CFA65746F}" destId="{7AD4D8A4-467D-4EC1-89BA-81D31D2890DE}"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0EE0F0C4-8A15-4C47-A6F8-85C75C6C3FDB}" type="presOf" srcId="{374B3CF0-3CBE-41CF-A774-9FD3C3CD3C85}" destId="{5012D0F9-E426-4C44-85B1-B5D15A7B4879}" srcOrd="0" destOrd="0" presId="urn:diagrams.loki3.com/NumberedList"/>
    <dgm:cxn modelId="{0C745FD4-51F2-4AD7-90BD-057DC7DD7BBD}" type="presOf" srcId="{8C66E9B3-B12D-4C23-A273-982D7F969BBC}" destId="{BDFB8683-95A4-4BBF-9344-3A0D69314DBB}"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5C22A4A9-60E4-4A34-8B5D-2A4B6ACF17A9}" type="presParOf" srcId="{BDFB8683-95A4-4BBF-9344-3A0D69314DBB}" destId="{F885113E-BE17-4045-B96D-BDD8D07DA3AD}" srcOrd="0" destOrd="0" presId="urn:diagrams.loki3.com/NumberedList"/>
    <dgm:cxn modelId="{97B669F5-54C7-453F-8439-118211B9A3D5}" type="presParOf" srcId="{F885113E-BE17-4045-B96D-BDD8D07DA3AD}" destId="{A08A9154-0BEB-4230-91C9-16FAC1EF6E1C}" srcOrd="0" destOrd="0" presId="urn:diagrams.loki3.com/NumberedList"/>
    <dgm:cxn modelId="{EF9EECF7-769F-4EBA-80B3-BF5CD5691391}" type="presParOf" srcId="{F885113E-BE17-4045-B96D-BDD8D07DA3AD}" destId="{7D701CF5-2CC3-48B9-A656-E2968A10AA3B}" srcOrd="1" destOrd="0" presId="urn:diagrams.loki3.com/NumberedList"/>
    <dgm:cxn modelId="{0858823A-7471-45AC-97CE-A6531FFBE4E8}" type="presParOf" srcId="{BDFB8683-95A4-4BBF-9344-3A0D69314DBB}" destId="{85038EDB-25C5-4D4E-ABE9-E631391CFDC0}" srcOrd="1" destOrd="0" presId="urn:diagrams.loki3.com/NumberedList"/>
    <dgm:cxn modelId="{0AF6229D-1E53-4FDD-B695-0BF680430859}" type="presParOf" srcId="{BDFB8683-95A4-4BBF-9344-3A0D69314DBB}" destId="{F62FD167-118E-406D-95BF-BBE795CED0D9}" srcOrd="2" destOrd="0" presId="urn:diagrams.loki3.com/NumberedList"/>
    <dgm:cxn modelId="{A3721DA2-EEFF-4D5A-BC0E-1CD77DC4DD9C}" type="presParOf" srcId="{F62FD167-118E-406D-95BF-BBE795CED0D9}" destId="{7BD6AF6E-B1B2-4D6D-B42F-CCC281E8CDBF}" srcOrd="0" destOrd="0" presId="urn:diagrams.loki3.com/NumberedList"/>
    <dgm:cxn modelId="{03469CE4-33BB-494C-AC7C-E634B9213845}" type="presParOf" srcId="{F62FD167-118E-406D-95BF-BBE795CED0D9}" destId="{431EB5DE-87D0-4DD7-927D-163020F02E15}" srcOrd="1" destOrd="0" presId="urn:diagrams.loki3.com/NumberedList"/>
    <dgm:cxn modelId="{BE9D1085-7359-4855-A8EC-A42E2E7A539D}" type="presParOf" srcId="{BDFB8683-95A4-4BBF-9344-3A0D69314DBB}" destId="{E4673F4F-E539-4465-B684-B96BEFB5AFAB}" srcOrd="3" destOrd="0" presId="urn:diagrams.loki3.com/NumberedList"/>
    <dgm:cxn modelId="{12EFA084-066B-4140-87BE-B132C1750359}" type="presParOf" srcId="{BDFB8683-95A4-4BBF-9344-3A0D69314DBB}" destId="{5B76DC0F-287B-4484-AD18-C8D36316D593}" srcOrd="4" destOrd="0" presId="urn:diagrams.loki3.com/NumberedList"/>
    <dgm:cxn modelId="{9CECB61E-02E4-4F1E-9DCD-73922A1DA89C}" type="presParOf" srcId="{5B76DC0F-287B-4484-AD18-C8D36316D593}" destId="{37145A75-E85A-4E57-9F61-6590F044CBA9}" srcOrd="0" destOrd="0" presId="urn:diagrams.loki3.com/NumberedList"/>
    <dgm:cxn modelId="{A64C08F6-DA2A-485F-A406-BBB0F42ABD4A}" type="presParOf" srcId="{5B76DC0F-287B-4484-AD18-C8D36316D593}" destId="{DD705F85-B40E-42C9-9804-4EBF78B8164C}" srcOrd="1" destOrd="0" presId="urn:diagrams.loki3.com/NumberedList"/>
    <dgm:cxn modelId="{A761E172-A5E3-4F70-8369-2D389F890892}" type="presParOf" srcId="{BDFB8683-95A4-4BBF-9344-3A0D69314DBB}" destId="{13205835-FD06-4D85-ADAE-64B1084673C0}" srcOrd="5" destOrd="0" presId="urn:diagrams.loki3.com/NumberedList"/>
    <dgm:cxn modelId="{2BDC3FB9-8B1F-4EA4-9C92-66A9E25FD5CC}" type="presParOf" srcId="{BDFB8683-95A4-4BBF-9344-3A0D69314DBB}" destId="{EF56E1D1-AD87-41C2-83E7-8BA376BFBB39}" srcOrd="6" destOrd="0" presId="urn:diagrams.loki3.com/NumberedList"/>
    <dgm:cxn modelId="{7F10B1F8-B10E-46DF-B0ED-2DEC1360BFF6}" type="presParOf" srcId="{EF56E1D1-AD87-41C2-83E7-8BA376BFBB39}" destId="{5012D0F9-E426-4C44-85B1-B5D15A7B4879}" srcOrd="0" destOrd="0" presId="urn:diagrams.loki3.com/NumberedList"/>
    <dgm:cxn modelId="{461560A5-D7CB-4C52-995B-0D44D5C09FCF}" type="presParOf" srcId="{EF56E1D1-AD87-41C2-83E7-8BA376BFBB39}" destId="{52D715E9-012B-492D-85DB-CC49546E7451}" srcOrd="1" destOrd="0" presId="urn:diagrams.loki3.com/NumberedList"/>
    <dgm:cxn modelId="{44C4CF36-EDA5-4784-A50C-BCDC64210A65}" type="presParOf" srcId="{BDFB8683-95A4-4BBF-9344-3A0D69314DBB}" destId="{F90AF57C-CAFE-4F7B-88EA-27AFA44FE724}" srcOrd="7" destOrd="0" presId="urn:diagrams.loki3.com/NumberedList"/>
    <dgm:cxn modelId="{005959D0-902C-423E-9745-3620E55A4805}" type="presParOf" srcId="{BDFB8683-95A4-4BBF-9344-3A0D69314DBB}" destId="{B1D552F9-B978-49AC-BD15-10348E3E861A}" srcOrd="8" destOrd="0" presId="urn:diagrams.loki3.com/NumberedList"/>
    <dgm:cxn modelId="{EEC34F16-799B-4A0A-AA0B-972F505C4C14}" type="presParOf" srcId="{B1D552F9-B978-49AC-BD15-10348E3E861A}" destId="{7AD4D8A4-467D-4EC1-89BA-81D31D2890DE}" srcOrd="0" destOrd="0" presId="urn:diagrams.loki3.com/NumberedList"/>
    <dgm:cxn modelId="{ED280C57-C69E-4ED2-ACCD-F7850F7C1609}"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dirty="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759FDF1A-46CB-4DD6-A232-39900ACE14DF}">
      <dgm:prSet/>
      <dgm:spPr>
        <a:solidFill>
          <a:srgbClr val="00FF00"/>
        </a:solidFill>
      </dgm:spPr>
      <dgm:t>
        <a:bodyPr/>
        <a:lstStyle/>
        <a:p>
          <a:r>
            <a:rPr lang="en-US" noProof="0" dirty="0"/>
            <a:t>4</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73D1F220-2940-4C99-BC7F-6E8CB7982C44}">
      <dgm:prSet/>
      <dgm:spPr/>
      <dgm:t>
        <a:bodyPr/>
        <a:lstStyle/>
        <a:p>
          <a:r>
            <a:rPr lang="en-US" noProof="0" dirty="0"/>
            <a:t>5</a:t>
          </a:r>
          <a:endParaRPr lang="vi-VN" noProof="0" dirty="0"/>
        </a:p>
      </dgm:t>
    </dgm:pt>
    <dgm:pt modelId="{D8B24B5E-7350-44FE-ABFB-21C3BAE61A41}" type="parTrans" cxnId="{79391B94-9169-4B3D-8FD5-6501BAA64920}">
      <dgm:prSet/>
      <dgm:spPr/>
      <dgm:t>
        <a:bodyPr/>
        <a:lstStyle/>
        <a:p>
          <a:endParaRPr lang="en-US"/>
        </a:p>
      </dgm:t>
    </dgm:pt>
    <dgm:pt modelId="{32EF8D06-8B66-41E9-B9AD-0C2EF0F7DF87}" type="sibTrans" cxnId="{79391B94-9169-4B3D-8FD5-6501BAA64920}">
      <dgm:prSet/>
      <dgm:spPr/>
      <dgm:t>
        <a:bodyPr/>
        <a:lstStyle/>
        <a:p>
          <a:endParaRPr lang="en-US"/>
        </a:p>
      </dgm:t>
    </dgm:pt>
    <dgm:pt modelId="{36B95677-80A1-417F-8B85-1C4CFA65746F}">
      <dgm:prSet custT="1"/>
      <dgm:spPr/>
      <dgm:t>
        <a:bodyPr/>
        <a:lstStyle/>
        <a:p>
          <a:r>
            <a:rPr lang="vi-VN" sz="3000" dirty="0"/>
            <a:t>Phương thức điều tra máy tính (Người hành động đầu tiên)</a:t>
          </a:r>
          <a:endParaRPr lang="vi-VN" sz="3000" noProof="0" dirty="0"/>
        </a:p>
      </dgm:t>
    </dgm:pt>
    <dgm:pt modelId="{23CA7132-EF0F-49A3-A390-29B4A9582341}" type="sibTrans" cxnId="{B3580240-55FF-4764-AB3B-B2BBF8BAC5DD}">
      <dgm:prSet/>
      <dgm:spPr/>
      <dgm:t>
        <a:bodyPr/>
        <a:lstStyle/>
        <a:p>
          <a:endParaRPr lang="en-US"/>
        </a:p>
      </dgm:t>
    </dgm:pt>
    <dgm:pt modelId="{C8915E9F-3FAC-48A5-B952-4883C1A9FD00}" type="parTrans" cxnId="{B3580240-55FF-4764-AB3B-B2BBF8BAC5DD}">
      <dgm:prSet/>
      <dgm:spPr/>
      <dgm:t>
        <a:bodyPr/>
        <a:lstStyle/>
        <a:p>
          <a:endParaRPr lang="en-US"/>
        </a:p>
      </dgm:t>
    </dgm:pt>
    <dgm:pt modelId="{374B3CF0-3CBE-41CF-A774-9FD3C3CD3C85}">
      <dgm:prSet custT="1"/>
      <dgm:spPr>
        <a:solidFill>
          <a:srgbClr val="00FF00">
            <a:alpha val="90000"/>
          </a:srgbClr>
        </a:solidFill>
      </dgm:spPr>
      <dgm:t>
        <a:bodyPr/>
        <a:lstStyle/>
        <a:p>
          <a:r>
            <a:rPr lang="vi-VN" sz="3000" b="0" noProof="0" dirty="0"/>
            <a:t>Xin quyền</a:t>
          </a:r>
          <a:endParaRPr lang="vi-VN" sz="3000" noProof="0" dirty="0"/>
        </a:p>
      </dgm:t>
    </dgm:pt>
    <dgm:pt modelId="{20A933C1-1145-4ADB-BD4B-02D3F506EC76}" type="sibTrans" cxnId="{4F6400C3-53EC-42A6-81C8-2BBE562DF315}">
      <dgm:prSet/>
      <dgm:spPr/>
      <dgm:t>
        <a:bodyPr/>
        <a:lstStyle/>
        <a:p>
          <a:endParaRPr lang="vi-VN" noProof="0"/>
        </a:p>
      </dgm:t>
    </dgm:pt>
    <dgm:pt modelId="{38C67DDF-74A4-4E44-94A7-EDCA9B1C90CC}" type="parTrans" cxnId="{4F6400C3-53EC-42A6-81C8-2BBE562DF315}">
      <dgm:prSet/>
      <dgm:spPr/>
      <dgm:t>
        <a:bodyPr/>
        <a:lstStyle/>
        <a:p>
          <a:endParaRPr lang="vi-VN" noProof="0"/>
        </a:p>
      </dgm:t>
    </dgm:pt>
    <dgm:pt modelId="{3C875AD5-2EE5-4E88-AE37-7D75CA83F979}">
      <dgm:prSet/>
      <dgm:spPr/>
      <dgm:t>
        <a:bodyPr/>
        <a:lstStyle/>
        <a:p>
          <a:r>
            <a:rPr lang="en-US" b="1" noProof="0" dirty="0"/>
            <a:t>2  </a:t>
          </a:r>
          <a:endParaRPr lang="vi-VN" b="1" noProof="0" dirty="0"/>
        </a:p>
      </dgm:t>
    </dgm:pt>
    <dgm:pt modelId="{561D432A-F6A4-4754-B589-1034340B081D}" type="parTrans" cxnId="{E5AB3F7A-0383-49C8-A737-EF7140C148B5}">
      <dgm:prSet/>
      <dgm:spPr/>
      <dgm:t>
        <a:bodyPr/>
        <a:lstStyle/>
        <a:p>
          <a:endParaRPr lang="en-US"/>
        </a:p>
      </dgm:t>
    </dgm:pt>
    <dgm:pt modelId="{D6E14DFE-34E8-46E5-8091-7ECB5CF0842D}" type="sibTrans" cxnId="{E5AB3F7A-0383-49C8-A737-EF7140C148B5}">
      <dgm:prSet/>
      <dgm:spPr/>
      <dgm:t>
        <a:bodyPr/>
        <a:lstStyle/>
        <a:p>
          <a:endParaRPr lang="en-US"/>
        </a:p>
      </dgm:t>
    </dgm:pt>
    <dgm:pt modelId="{2B99E5B4-335F-49E0-9359-1276AD336C19}">
      <dgm:prSet/>
      <dgm:spPr/>
      <dgm:t>
        <a:bodyPr/>
        <a:lstStyle/>
        <a:p>
          <a:r>
            <a:rPr lang="en-US" b="1" noProof="0" dirty="0"/>
            <a:t>3</a:t>
          </a:r>
          <a:endParaRPr lang="vi-VN" b="1" noProof="0" dirty="0"/>
        </a:p>
      </dgm:t>
    </dgm:pt>
    <dgm:pt modelId="{77BEBE4B-8381-4D1C-A612-163277E991C8}" type="parTrans" cxnId="{4986A30C-3A02-4D66-9DE6-4A280DD83C23}">
      <dgm:prSet/>
      <dgm:spPr/>
      <dgm:t>
        <a:bodyPr/>
        <a:lstStyle/>
        <a:p>
          <a:endParaRPr lang="en-US"/>
        </a:p>
      </dgm:t>
    </dgm:pt>
    <dgm:pt modelId="{D15ACF82-4227-46C3-BF98-9B46B66D8124}" type="sibTrans" cxnId="{4986A30C-3A02-4D66-9DE6-4A280DD83C23}">
      <dgm:prSet/>
      <dgm:spPr/>
      <dgm:t>
        <a:bodyPr/>
        <a:lstStyle/>
        <a:p>
          <a:endParaRPr lang="en-US"/>
        </a:p>
      </dgm:t>
    </dgm:pt>
    <dgm:pt modelId="{6FF5707B-513E-4AA5-97A8-F0FE2EF40F1E}">
      <dgm:prSet custT="1"/>
      <dgm:spPr/>
      <dgm:t>
        <a:bodyPr/>
        <a:lstStyle/>
        <a:p>
          <a:r>
            <a:rPr lang="vi-VN" sz="3000" b="0" noProof="0" dirty="0"/>
            <a:t>Quá trình điều tra </a:t>
          </a:r>
        </a:p>
      </dgm:t>
    </dgm:pt>
    <dgm:pt modelId="{21CF209A-8484-4FFC-8EBE-762CCF30D7C7}" type="parTrans" cxnId="{861297A4-5533-4C9B-8865-05D8721BFEBC}">
      <dgm:prSet/>
      <dgm:spPr/>
      <dgm:t>
        <a:bodyPr/>
        <a:lstStyle/>
        <a:p>
          <a:endParaRPr lang="en-US"/>
        </a:p>
      </dgm:t>
    </dgm:pt>
    <dgm:pt modelId="{D57B37BF-A7D2-4853-93D7-8C9FAAB3814E}" type="sibTrans" cxnId="{861297A4-5533-4C9B-8865-05D8721BFEBC}">
      <dgm:prSet/>
      <dgm:spPr/>
      <dgm:t>
        <a:bodyPr/>
        <a:lstStyle/>
        <a:p>
          <a:endParaRPr lang="en-US"/>
        </a:p>
      </dgm:t>
    </dgm:pt>
    <dgm:pt modelId="{9E2820AC-3603-4178-9433-A43EB14B1E1F}">
      <dgm:prSet custT="1"/>
      <dgm:spPr/>
      <dgm:t>
        <a:bodyPr/>
        <a:lstStyle/>
        <a:p>
          <a:r>
            <a:rPr lang="vi-VN" sz="3000" dirty="0"/>
            <a:t>Các câu hỏi cần hỏi </a:t>
          </a:r>
          <a:endParaRPr lang="vi-VN" sz="3000" b="0" noProof="0" dirty="0"/>
        </a:p>
      </dgm:t>
    </dgm:pt>
    <dgm:pt modelId="{BE310E9F-3833-4026-95FA-344ADEE27A66}" type="parTrans" cxnId="{3C6637F8-C813-4578-AA48-51E88CF09379}">
      <dgm:prSet/>
      <dgm:spPr/>
      <dgm:t>
        <a:bodyPr/>
        <a:lstStyle/>
        <a:p>
          <a:endParaRPr lang="en-US"/>
        </a:p>
      </dgm:t>
    </dgm:pt>
    <dgm:pt modelId="{0B5C0F58-6BC7-4059-A692-F7C725E41112}" type="sibTrans" cxnId="{3C6637F8-C813-4578-AA48-51E88CF09379}">
      <dgm:prSet/>
      <dgm:spPr/>
      <dgm:t>
        <a:bodyPr/>
        <a:lstStyle/>
        <a:p>
          <a:endParaRPr lang="en-US"/>
        </a:p>
      </dgm:t>
    </dgm:pt>
    <dgm:pt modelId="{1BD64246-92B9-4E3E-B34D-8FBCF348879E}">
      <dgm:prSet custT="1"/>
      <dgm:spPr/>
      <dgm:t>
        <a:bodyPr/>
        <a:lstStyle/>
        <a:p>
          <a:r>
            <a:rPr lang="vi-VN" sz="3000" dirty="0"/>
            <a:t>Checklist điều tra</a:t>
          </a:r>
          <a:endParaRPr lang="vi-VN" sz="3000" b="0" noProof="0" dirty="0"/>
        </a:p>
      </dgm:t>
    </dgm:pt>
    <dgm:pt modelId="{6B3BBDD4-7D72-4137-8329-F5EF8274A672}" type="sibTrans" cxnId="{31831A94-1297-4EEF-AA3A-C3A83332FAE1}">
      <dgm:prSet/>
      <dgm:spPr/>
      <dgm:t>
        <a:bodyPr/>
        <a:lstStyle/>
        <a:p>
          <a:endParaRPr lang="en-US"/>
        </a:p>
      </dgm:t>
    </dgm:pt>
    <dgm:pt modelId="{D9109330-14E5-40EE-AB12-FEDFCC95D5A4}" type="parTrans" cxnId="{31831A94-1297-4EEF-AA3A-C3A83332FAE1}">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5" custLinFactNeighborX="608" custLinFactNeighborY="2618">
        <dgm:presLayoutVars>
          <dgm:bulletEnabled val="1"/>
        </dgm:presLayoutVars>
      </dgm:prSet>
      <dgm:spPr/>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pt>
    <dgm:pt modelId="{85038EDB-25C5-4D4E-ABE9-E631391CFDC0}" type="pres">
      <dgm:prSet presAssocID="{E35E76B6-7078-4B09-B349-C02F66AA5978}" presName="sp" presStyleCnt="0"/>
      <dgm:spPr/>
    </dgm:pt>
    <dgm:pt modelId="{F62FD167-118E-406D-95BF-BBE795CED0D9}" type="pres">
      <dgm:prSet presAssocID="{3C875AD5-2EE5-4E88-AE37-7D75CA83F979}" presName="composite" presStyleCnt="0"/>
      <dgm:spPr/>
    </dgm:pt>
    <dgm:pt modelId="{7BD6AF6E-B1B2-4D6D-B42F-CCC281E8CDBF}" type="pres">
      <dgm:prSet presAssocID="{3C875AD5-2EE5-4E88-AE37-7D75CA83F979}" presName="desTx" presStyleLbl="fgAccFollowNode1" presStyleIdx="1" presStyleCnt="5" custLinFactNeighborX="264" custLinFactNeighborY="2618">
        <dgm:presLayoutVars>
          <dgm:bulletEnabled val="1"/>
        </dgm:presLayoutVars>
      </dgm:prSet>
      <dgm:spPr/>
    </dgm:pt>
    <dgm:pt modelId="{431EB5DE-87D0-4DD7-927D-163020F02E15}" type="pres">
      <dgm:prSet presAssocID="{3C875AD5-2EE5-4E88-AE37-7D75CA83F979}" presName="labelTx" presStyleLbl="node1" presStyleIdx="1" presStyleCnt="5">
        <dgm:presLayoutVars>
          <dgm:chMax val="0"/>
          <dgm:chPref val="0"/>
          <dgm:bulletEnabled val="1"/>
        </dgm:presLayoutVars>
      </dgm:prSet>
      <dgm:spPr/>
    </dgm:pt>
    <dgm:pt modelId="{E4673F4F-E539-4465-B684-B96BEFB5AFAB}" type="pres">
      <dgm:prSet presAssocID="{D6E14DFE-34E8-46E5-8091-7ECB5CF0842D}" presName="sp" presStyleCnt="0"/>
      <dgm:spPr/>
    </dgm:pt>
    <dgm:pt modelId="{5B76DC0F-287B-4484-AD18-C8D36316D593}" type="pres">
      <dgm:prSet presAssocID="{2B99E5B4-335F-49E0-9359-1276AD336C19}" presName="composite" presStyleCnt="0"/>
      <dgm:spPr/>
    </dgm:pt>
    <dgm:pt modelId="{37145A75-E85A-4E57-9F61-6590F044CBA9}" type="pres">
      <dgm:prSet presAssocID="{2B99E5B4-335F-49E0-9359-1276AD336C19}" presName="desTx" presStyleLbl="fgAccFollowNode1" presStyleIdx="2" presStyleCnt="5">
        <dgm:presLayoutVars>
          <dgm:bulletEnabled val="1"/>
        </dgm:presLayoutVars>
      </dgm:prSet>
      <dgm:spPr/>
    </dgm:pt>
    <dgm:pt modelId="{DD705F85-B40E-42C9-9804-4EBF78B8164C}" type="pres">
      <dgm:prSet presAssocID="{2B99E5B4-335F-49E0-9359-1276AD336C19}" presName="labelTx" presStyleLbl="node1" presStyleIdx="2" presStyleCnt="5">
        <dgm:presLayoutVars>
          <dgm:chMax val="0"/>
          <dgm:chPref val="0"/>
          <dgm:bulletEnabled val="1"/>
        </dgm:presLayoutVars>
      </dgm:prSet>
      <dgm:spPr/>
    </dgm:pt>
    <dgm:pt modelId="{13205835-FD06-4D85-ADAE-64B1084673C0}" type="pres">
      <dgm:prSet presAssocID="{D15ACF82-4227-46C3-BF98-9B46B66D8124}"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3" presStyleCnt="5">
        <dgm:presLayoutVars>
          <dgm:bulletEnabled val="1"/>
        </dgm:presLayoutVars>
      </dgm:prSet>
      <dgm:spPr/>
    </dgm:pt>
    <dgm:pt modelId="{52D715E9-012B-492D-85DB-CC49546E7451}" type="pres">
      <dgm:prSet presAssocID="{759FDF1A-46CB-4DD6-A232-39900ACE14DF}" presName="labelTx" presStyleLbl="node1" presStyleIdx="3" presStyleCnt="5">
        <dgm:presLayoutVars>
          <dgm:chMax val="0"/>
          <dgm:chPref val="0"/>
          <dgm:bulletEnabled val="1"/>
        </dgm:presLayoutVars>
      </dgm:prSet>
      <dgm:spPr/>
    </dgm:pt>
    <dgm:pt modelId="{F90AF57C-CAFE-4F7B-88EA-27AFA44FE724}" type="pres">
      <dgm:prSet presAssocID="{840B7BEC-A424-4364-B52E-A493DF1255BE}" presName="sp" presStyleCnt="0"/>
      <dgm:spPr/>
    </dgm:pt>
    <dgm:pt modelId="{B1D552F9-B978-49AC-BD15-10348E3E861A}" type="pres">
      <dgm:prSet presAssocID="{73D1F220-2940-4C99-BC7F-6E8CB7982C44}" presName="composite" presStyleCnt="0"/>
      <dgm:spPr/>
    </dgm:pt>
    <dgm:pt modelId="{7AD4D8A4-467D-4EC1-89BA-81D31D2890DE}" type="pres">
      <dgm:prSet presAssocID="{73D1F220-2940-4C99-BC7F-6E8CB7982C44}" presName="desTx" presStyleLbl="fgAccFollowNode1" presStyleIdx="4" presStyleCnt="5">
        <dgm:presLayoutVars>
          <dgm:bulletEnabled val="1"/>
        </dgm:presLayoutVars>
      </dgm:prSet>
      <dgm:spPr/>
    </dgm:pt>
    <dgm:pt modelId="{F6869E27-91AF-49E9-8A5B-26CFE7722CBC}" type="pres">
      <dgm:prSet presAssocID="{73D1F220-2940-4C99-BC7F-6E8CB7982C44}" presName="labelTx" presStyleLbl="node1" presStyleIdx="4" presStyleCnt="5">
        <dgm:presLayoutVars>
          <dgm:chMax val="0"/>
          <dgm:chPref val="0"/>
          <dgm:bulletEnabled val="1"/>
        </dgm:presLayoutVars>
      </dgm:prSet>
      <dgm:spPr/>
    </dgm:pt>
  </dgm:ptLst>
  <dgm:cxnLst>
    <dgm:cxn modelId="{740F8903-5739-4710-9802-9B1B3A04DE18}" srcId="{8C66E9B3-B12D-4C23-A273-982D7F969BBC}" destId="{6C03E07F-ECFB-4D2F-BA96-D23DA7C5AC73}" srcOrd="0" destOrd="0" parTransId="{D1FC4842-2686-45D4-A56A-3F897EF3B16F}" sibTransId="{E35E76B6-7078-4B09-B349-C02F66AA5978}"/>
    <dgm:cxn modelId="{4986A30C-3A02-4D66-9DE6-4A280DD83C23}" srcId="{8C66E9B3-B12D-4C23-A273-982D7F969BBC}" destId="{2B99E5B4-335F-49E0-9359-1276AD336C19}" srcOrd="2" destOrd="0" parTransId="{77BEBE4B-8381-4D1C-A612-163277E991C8}" sibTransId="{D15ACF82-4227-46C3-BF98-9B46B66D8124}"/>
    <dgm:cxn modelId="{7F1BC41D-6ABE-4C0D-9633-50B0CDA774A3}" type="presOf" srcId="{36B95677-80A1-417F-8B85-1C4CFA65746F}" destId="{7AD4D8A4-467D-4EC1-89BA-81D31D2890DE}" srcOrd="0" destOrd="0" presId="urn:diagrams.loki3.com/NumberedList"/>
    <dgm:cxn modelId="{1C7B2439-98A6-4A2B-BDB8-438079493C67}" srcId="{8C66E9B3-B12D-4C23-A273-982D7F969BBC}" destId="{759FDF1A-46CB-4DD6-A232-39900ACE14DF}" srcOrd="3" destOrd="0" parTransId="{EBD1FDD3-F3E1-4EF5-AB02-3A05A129FFE4}" sibTransId="{840B7BEC-A424-4364-B52E-A493DF1255BE}"/>
    <dgm:cxn modelId="{B3580240-55FF-4764-AB3B-B2BBF8BAC5DD}" srcId="{73D1F220-2940-4C99-BC7F-6E8CB7982C44}" destId="{36B95677-80A1-417F-8B85-1C4CFA65746F}" srcOrd="0" destOrd="0" parTransId="{C8915E9F-3FAC-48A5-B952-4883C1A9FD00}" sibTransId="{23CA7132-EF0F-49A3-A390-29B4A9582341}"/>
    <dgm:cxn modelId="{0E1C1E5D-7800-4A65-B675-8379C4F2D7D3}" type="presOf" srcId="{3C875AD5-2EE5-4E88-AE37-7D75CA83F979}" destId="{431EB5DE-87D0-4DD7-927D-163020F02E15}" srcOrd="0" destOrd="0" presId="urn:diagrams.loki3.com/NumberedList"/>
    <dgm:cxn modelId="{CFE42C4E-24FF-40E4-B30B-B860CE8EE03B}" type="presOf" srcId="{374B3CF0-3CBE-41CF-A774-9FD3C3CD3C85}" destId="{5012D0F9-E426-4C44-85B1-B5D15A7B4879}" srcOrd="0" destOrd="0" presId="urn:diagrams.loki3.com/NumberedList"/>
    <dgm:cxn modelId="{AB95704F-D6EE-4DBF-B08A-E69D6991728A}" type="presOf" srcId="{6FF5707B-513E-4AA5-97A8-F0FE2EF40F1E}" destId="{A08A9154-0BEB-4230-91C9-16FAC1EF6E1C}" srcOrd="0" destOrd="0" presId="urn:diagrams.loki3.com/NumberedList"/>
    <dgm:cxn modelId="{CB938650-AB94-4E57-9471-689A3149A42A}" type="presOf" srcId="{2B99E5B4-335F-49E0-9359-1276AD336C19}" destId="{DD705F85-B40E-42C9-9804-4EBF78B8164C}" srcOrd="0" destOrd="0" presId="urn:diagrams.loki3.com/NumberedList"/>
    <dgm:cxn modelId="{E5AB3F7A-0383-49C8-A737-EF7140C148B5}" srcId="{8C66E9B3-B12D-4C23-A273-982D7F969BBC}" destId="{3C875AD5-2EE5-4E88-AE37-7D75CA83F979}" srcOrd="1" destOrd="0" parTransId="{561D432A-F6A4-4754-B589-1034340B081D}" sibTransId="{D6E14DFE-34E8-46E5-8091-7ECB5CF0842D}"/>
    <dgm:cxn modelId="{5DDF6E7A-060E-45DF-9AC7-7732294145C7}" type="presOf" srcId="{8C66E9B3-B12D-4C23-A273-982D7F969BBC}" destId="{BDFB8683-95A4-4BBF-9344-3A0D69314DBB}" srcOrd="0" destOrd="0" presId="urn:diagrams.loki3.com/NumberedList"/>
    <dgm:cxn modelId="{35179093-52BD-43ED-A78A-0A1F85F1931B}" type="presOf" srcId="{759FDF1A-46CB-4DD6-A232-39900ACE14DF}" destId="{52D715E9-012B-492D-85DB-CC49546E7451}" srcOrd="0" destOrd="0" presId="urn:diagrams.loki3.com/NumberedList"/>
    <dgm:cxn modelId="{31831A94-1297-4EEF-AA3A-C3A83332FAE1}" srcId="{2B99E5B4-335F-49E0-9359-1276AD336C19}" destId="{1BD64246-92B9-4E3E-B34D-8FBCF348879E}" srcOrd="0" destOrd="0" parTransId="{D9109330-14E5-40EE-AB12-FEDFCC95D5A4}" sibTransId="{6B3BBDD4-7D72-4137-8329-F5EF8274A672}"/>
    <dgm:cxn modelId="{79391B94-9169-4B3D-8FD5-6501BAA64920}" srcId="{8C66E9B3-B12D-4C23-A273-982D7F969BBC}" destId="{73D1F220-2940-4C99-BC7F-6E8CB7982C44}" srcOrd="4" destOrd="0" parTransId="{D8B24B5E-7350-44FE-ABFB-21C3BAE61A41}" sibTransId="{32EF8D06-8B66-41E9-B9AD-0C2EF0F7DF87}"/>
    <dgm:cxn modelId="{C0EE6898-ECB2-4BA8-ACF7-703F24E6D170}" type="presOf" srcId="{6C03E07F-ECFB-4D2F-BA96-D23DA7C5AC73}" destId="{7D701CF5-2CC3-48B9-A656-E2968A10AA3B}" srcOrd="0" destOrd="0" presId="urn:diagrams.loki3.com/NumberedList"/>
    <dgm:cxn modelId="{46F8DC9D-A374-43E7-9AE2-AEDFD78945A3}" type="presOf" srcId="{9E2820AC-3603-4178-9433-A43EB14B1E1F}" destId="{7BD6AF6E-B1B2-4D6D-B42F-CCC281E8CDBF}" srcOrd="0" destOrd="0" presId="urn:diagrams.loki3.com/NumberedList"/>
    <dgm:cxn modelId="{861297A4-5533-4C9B-8865-05D8721BFEBC}" srcId="{6C03E07F-ECFB-4D2F-BA96-D23DA7C5AC73}" destId="{6FF5707B-513E-4AA5-97A8-F0FE2EF40F1E}" srcOrd="0" destOrd="0" parTransId="{21CF209A-8484-4FFC-8EBE-762CCF30D7C7}" sibTransId="{D57B37BF-A7D2-4853-93D7-8C9FAAB3814E}"/>
    <dgm:cxn modelId="{4F6400C3-53EC-42A6-81C8-2BBE562DF315}" srcId="{759FDF1A-46CB-4DD6-A232-39900ACE14DF}" destId="{374B3CF0-3CBE-41CF-A774-9FD3C3CD3C85}" srcOrd="0" destOrd="0" parTransId="{38C67DDF-74A4-4E44-94A7-EDCA9B1C90CC}" sibTransId="{20A933C1-1145-4ADB-BD4B-02D3F506EC76}"/>
    <dgm:cxn modelId="{4584DFEA-13CA-4485-9719-ADFB0A131FAD}" type="presOf" srcId="{1BD64246-92B9-4E3E-B34D-8FBCF348879E}" destId="{37145A75-E85A-4E57-9F61-6590F044CBA9}" srcOrd="0" destOrd="0" presId="urn:diagrams.loki3.com/NumberedList"/>
    <dgm:cxn modelId="{3C6637F8-C813-4578-AA48-51E88CF09379}" srcId="{3C875AD5-2EE5-4E88-AE37-7D75CA83F979}" destId="{9E2820AC-3603-4178-9433-A43EB14B1E1F}" srcOrd="0" destOrd="0" parTransId="{BE310E9F-3833-4026-95FA-344ADEE27A66}" sibTransId="{0B5C0F58-6BC7-4059-A692-F7C725E41112}"/>
    <dgm:cxn modelId="{D49E45F8-26B4-4D19-9E26-B8AB20EC20CC}" type="presOf" srcId="{73D1F220-2940-4C99-BC7F-6E8CB7982C44}" destId="{F6869E27-91AF-49E9-8A5B-26CFE7722CBC}" srcOrd="0" destOrd="0" presId="urn:diagrams.loki3.com/NumberedList"/>
    <dgm:cxn modelId="{0CE7EE5C-8971-473D-A632-DF1E20C4A770}" type="presParOf" srcId="{BDFB8683-95A4-4BBF-9344-3A0D69314DBB}" destId="{F885113E-BE17-4045-B96D-BDD8D07DA3AD}" srcOrd="0" destOrd="0" presId="urn:diagrams.loki3.com/NumberedList"/>
    <dgm:cxn modelId="{2FFE552E-7494-4A45-BEA4-16D798F4843C}" type="presParOf" srcId="{F885113E-BE17-4045-B96D-BDD8D07DA3AD}" destId="{A08A9154-0BEB-4230-91C9-16FAC1EF6E1C}" srcOrd="0" destOrd="0" presId="urn:diagrams.loki3.com/NumberedList"/>
    <dgm:cxn modelId="{13EDB56B-365B-4B0A-9DB2-44E927141ED1}" type="presParOf" srcId="{F885113E-BE17-4045-B96D-BDD8D07DA3AD}" destId="{7D701CF5-2CC3-48B9-A656-E2968A10AA3B}" srcOrd="1" destOrd="0" presId="urn:diagrams.loki3.com/NumberedList"/>
    <dgm:cxn modelId="{C8DB4B80-55E9-47A2-BC17-4757BE921435}" type="presParOf" srcId="{BDFB8683-95A4-4BBF-9344-3A0D69314DBB}" destId="{85038EDB-25C5-4D4E-ABE9-E631391CFDC0}" srcOrd="1" destOrd="0" presId="urn:diagrams.loki3.com/NumberedList"/>
    <dgm:cxn modelId="{7147DD31-F8C9-4DC4-9036-49953497E63B}" type="presParOf" srcId="{BDFB8683-95A4-4BBF-9344-3A0D69314DBB}" destId="{F62FD167-118E-406D-95BF-BBE795CED0D9}" srcOrd="2" destOrd="0" presId="urn:diagrams.loki3.com/NumberedList"/>
    <dgm:cxn modelId="{D587DB0C-7BCA-4645-B797-72A46E1D9510}" type="presParOf" srcId="{F62FD167-118E-406D-95BF-BBE795CED0D9}" destId="{7BD6AF6E-B1B2-4D6D-B42F-CCC281E8CDBF}" srcOrd="0" destOrd="0" presId="urn:diagrams.loki3.com/NumberedList"/>
    <dgm:cxn modelId="{42FA1C69-C100-4829-90D9-B3EB593D1BAD}" type="presParOf" srcId="{F62FD167-118E-406D-95BF-BBE795CED0D9}" destId="{431EB5DE-87D0-4DD7-927D-163020F02E15}" srcOrd="1" destOrd="0" presId="urn:diagrams.loki3.com/NumberedList"/>
    <dgm:cxn modelId="{9720E69F-D75A-46A7-B6F9-8193CE94B4C7}" type="presParOf" srcId="{BDFB8683-95A4-4BBF-9344-3A0D69314DBB}" destId="{E4673F4F-E539-4465-B684-B96BEFB5AFAB}" srcOrd="3" destOrd="0" presId="urn:diagrams.loki3.com/NumberedList"/>
    <dgm:cxn modelId="{8BE88C50-73D6-4F3C-A950-DB5DC016B2E2}" type="presParOf" srcId="{BDFB8683-95A4-4BBF-9344-3A0D69314DBB}" destId="{5B76DC0F-287B-4484-AD18-C8D36316D593}" srcOrd="4" destOrd="0" presId="urn:diagrams.loki3.com/NumberedList"/>
    <dgm:cxn modelId="{08A2D698-3D1F-4B30-897C-FF34E1445A6E}" type="presParOf" srcId="{5B76DC0F-287B-4484-AD18-C8D36316D593}" destId="{37145A75-E85A-4E57-9F61-6590F044CBA9}" srcOrd="0" destOrd="0" presId="urn:diagrams.loki3.com/NumberedList"/>
    <dgm:cxn modelId="{69D7C31B-8D38-4C9C-BBF0-E1563E33B1E5}" type="presParOf" srcId="{5B76DC0F-287B-4484-AD18-C8D36316D593}" destId="{DD705F85-B40E-42C9-9804-4EBF78B8164C}" srcOrd="1" destOrd="0" presId="urn:diagrams.loki3.com/NumberedList"/>
    <dgm:cxn modelId="{6B0A23C2-B898-4CBB-8965-2CCAABBC77CC}" type="presParOf" srcId="{BDFB8683-95A4-4BBF-9344-3A0D69314DBB}" destId="{13205835-FD06-4D85-ADAE-64B1084673C0}" srcOrd="5" destOrd="0" presId="urn:diagrams.loki3.com/NumberedList"/>
    <dgm:cxn modelId="{E7EBDC17-E330-421F-83B0-0AC3B2CCD9F4}" type="presParOf" srcId="{BDFB8683-95A4-4BBF-9344-3A0D69314DBB}" destId="{EF56E1D1-AD87-41C2-83E7-8BA376BFBB39}" srcOrd="6" destOrd="0" presId="urn:diagrams.loki3.com/NumberedList"/>
    <dgm:cxn modelId="{6E58B9D9-62CB-4C3A-AD04-37F6BAD7BD70}" type="presParOf" srcId="{EF56E1D1-AD87-41C2-83E7-8BA376BFBB39}" destId="{5012D0F9-E426-4C44-85B1-B5D15A7B4879}" srcOrd="0" destOrd="0" presId="urn:diagrams.loki3.com/NumberedList"/>
    <dgm:cxn modelId="{94DBFFAE-9FBD-495C-8E12-611993AC59E9}" type="presParOf" srcId="{EF56E1D1-AD87-41C2-83E7-8BA376BFBB39}" destId="{52D715E9-012B-492D-85DB-CC49546E7451}" srcOrd="1" destOrd="0" presId="urn:diagrams.loki3.com/NumberedList"/>
    <dgm:cxn modelId="{8B0388BA-EEDE-42DF-B76E-A148CB13D905}" type="presParOf" srcId="{BDFB8683-95A4-4BBF-9344-3A0D69314DBB}" destId="{F90AF57C-CAFE-4F7B-88EA-27AFA44FE724}" srcOrd="7" destOrd="0" presId="urn:diagrams.loki3.com/NumberedList"/>
    <dgm:cxn modelId="{E18AC826-6C38-4448-B67D-F2ED1601CC55}" type="presParOf" srcId="{BDFB8683-95A4-4BBF-9344-3A0D69314DBB}" destId="{B1D552F9-B978-49AC-BD15-10348E3E861A}" srcOrd="8" destOrd="0" presId="urn:diagrams.loki3.com/NumberedList"/>
    <dgm:cxn modelId="{CBB9767D-7716-4F5C-A943-2FF3984C5C48}" type="presParOf" srcId="{B1D552F9-B978-49AC-BD15-10348E3E861A}" destId="{7AD4D8A4-467D-4EC1-89BA-81D31D2890DE}" srcOrd="0" destOrd="0" presId="urn:diagrams.loki3.com/NumberedList"/>
    <dgm:cxn modelId="{94440B83-291E-4936-9CAF-A60FF3549BCE}" type="presParOf" srcId="{B1D552F9-B978-49AC-BD15-10348E3E861A}" destId="{F6869E27-91AF-49E9-8A5B-26CFE7722CBC}"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7290" y="-1397676"/>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101600" y="111342"/>
        <a:ext cx="3950472" cy="985764"/>
      </dsp:txXfrm>
    </dsp:sp>
    <dsp:sp modelId="{7D701CF5-2CC3-48B9-A656-E2968A10AA3B}">
      <dsp:nvSpPr>
        <dsp:cNvPr id="0" name=""/>
        <dsp:cNvSpPr/>
      </dsp:nvSpPr>
      <dsp:spPr>
        <a:xfrm>
          <a:off x="0" y="11662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vi-VN" sz="4900" b="1" kern="1200" noProof="0" dirty="0"/>
            <a:t>1</a:t>
          </a:r>
        </a:p>
      </dsp:txBody>
      <dsp:txXfrm>
        <a:off x="134438" y="251061"/>
        <a:ext cx="649124" cy="649124"/>
      </dsp:txXfrm>
    </dsp:sp>
    <dsp:sp modelId="{7BD6AF6E-B1B2-4D6D-B42F-CCC281E8CDBF}">
      <dsp:nvSpPr>
        <dsp:cNvPr id="0" name=""/>
        <dsp:cNvSpPr/>
      </dsp:nvSpPr>
      <dsp:spPr>
        <a:xfrm rot="5400000">
          <a:off x="2557290" y="-121656"/>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a:t>
          </a:r>
          <a:r>
            <a:rPr lang="vi-VN" sz="3000" kern="1200"/>
            <a:t>hỏi </a:t>
          </a:r>
          <a:r>
            <a:rPr lang="en-US" sz="3000" kern="1200"/>
            <a:t>sử dụng</a:t>
          </a:r>
          <a:endParaRPr lang="vi-VN" sz="3000" b="0" kern="1200" noProof="0" dirty="0"/>
        </a:p>
      </dsp:txBody>
      <dsp:txXfrm rot="-5400000">
        <a:off x="1101600" y="1387362"/>
        <a:ext cx="3950472" cy="985764"/>
      </dsp:txXfrm>
    </dsp:sp>
    <dsp:sp modelId="{431EB5DE-87D0-4DD7-927D-163020F02E15}">
      <dsp:nvSpPr>
        <dsp:cNvPr id="0" name=""/>
        <dsp:cNvSpPr/>
      </dsp:nvSpPr>
      <dsp:spPr>
        <a:xfrm>
          <a:off x="0" y="139264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b="1" kern="1200" noProof="0" dirty="0"/>
            <a:t>2  </a:t>
          </a:r>
          <a:endParaRPr lang="vi-VN" sz="4900" b="1" kern="1200" noProof="0" dirty="0"/>
        </a:p>
      </dsp:txBody>
      <dsp:txXfrm>
        <a:off x="134438" y="1527081"/>
        <a:ext cx="649124" cy="649124"/>
      </dsp:txXfrm>
    </dsp:sp>
    <dsp:sp modelId="{37145A75-E85A-4E57-9F61-6590F044CBA9}">
      <dsp:nvSpPr>
        <dsp:cNvPr id="0" name=""/>
        <dsp:cNvSpPr/>
      </dsp:nvSpPr>
      <dsp:spPr>
        <a:xfrm rot="5400000">
          <a:off x="2557290" y="1125763"/>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101600" y="2634781"/>
        <a:ext cx="3950472" cy="985764"/>
      </dsp:txXfrm>
    </dsp:sp>
    <dsp:sp modelId="{DD705F85-B40E-42C9-9804-4EBF78B8164C}">
      <dsp:nvSpPr>
        <dsp:cNvPr id="0" name=""/>
        <dsp:cNvSpPr/>
      </dsp:nvSpPr>
      <dsp:spPr>
        <a:xfrm>
          <a:off x="0" y="266866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b="1" kern="1200" noProof="0" dirty="0"/>
            <a:t>3</a:t>
          </a:r>
          <a:endParaRPr lang="vi-VN" sz="4900" b="1" kern="1200" noProof="0" dirty="0"/>
        </a:p>
      </dsp:txBody>
      <dsp:txXfrm>
        <a:off x="134438" y="2803101"/>
        <a:ext cx="649124" cy="649124"/>
      </dsp:txXfrm>
    </dsp:sp>
    <dsp:sp modelId="{5012D0F9-E426-4C44-85B1-B5D15A7B4879}">
      <dsp:nvSpPr>
        <dsp:cNvPr id="0" name=""/>
        <dsp:cNvSpPr/>
      </dsp:nvSpPr>
      <dsp:spPr>
        <a:xfrm rot="5400000">
          <a:off x="2557290" y="2401783"/>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101600" y="3910801"/>
        <a:ext cx="3950472" cy="985764"/>
      </dsp:txXfrm>
    </dsp:sp>
    <dsp:sp modelId="{52D715E9-012B-492D-85DB-CC49546E7451}">
      <dsp:nvSpPr>
        <dsp:cNvPr id="0" name=""/>
        <dsp:cNvSpPr/>
      </dsp:nvSpPr>
      <dsp:spPr>
        <a:xfrm>
          <a:off x="0" y="394468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kern="1200" noProof="0" dirty="0"/>
            <a:t>4</a:t>
          </a:r>
          <a:endParaRPr lang="vi-VN" sz="4900" kern="1200" noProof="0" dirty="0"/>
        </a:p>
      </dsp:txBody>
      <dsp:txXfrm>
        <a:off x="134438" y="4079121"/>
        <a:ext cx="649124" cy="649124"/>
      </dsp:txXfrm>
    </dsp:sp>
    <dsp:sp modelId="{7AD4D8A4-467D-4EC1-89BA-81D31D2890DE}">
      <dsp:nvSpPr>
        <dsp:cNvPr id="0" name=""/>
        <dsp:cNvSpPr/>
      </dsp:nvSpPr>
      <dsp:spPr>
        <a:xfrm rot="5400000">
          <a:off x="2557290" y="3677803"/>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a:t>Phương </a:t>
          </a:r>
          <a:r>
            <a:rPr lang="en-US" sz="3000" kern="1200"/>
            <a:t>pháp</a:t>
          </a:r>
          <a:r>
            <a:rPr lang="vi-VN" sz="3000" kern="1200"/>
            <a:t> </a:t>
          </a:r>
          <a:r>
            <a:rPr lang="vi-VN" sz="3000" kern="1200" dirty="0"/>
            <a:t>điều tra </a:t>
          </a:r>
          <a:r>
            <a:rPr lang="vi-VN" sz="3000" kern="1200"/>
            <a:t>máy tính</a:t>
          </a:r>
          <a:endParaRPr lang="vi-VN" sz="3000" kern="1200" noProof="0" dirty="0"/>
        </a:p>
      </dsp:txBody>
      <dsp:txXfrm rot="-5400000">
        <a:off x="1101600" y="5186821"/>
        <a:ext cx="3950472" cy="985764"/>
      </dsp:txXfrm>
    </dsp:sp>
    <dsp:sp modelId="{F6869E27-91AF-49E9-8A5B-26CFE7722CBC}">
      <dsp:nvSpPr>
        <dsp:cNvPr id="0" name=""/>
        <dsp:cNvSpPr/>
      </dsp:nvSpPr>
      <dsp:spPr>
        <a:xfrm>
          <a:off x="0" y="522070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kern="1200" noProof="0" dirty="0"/>
            <a:t>5</a:t>
          </a:r>
          <a:endParaRPr lang="vi-VN" sz="4900" kern="1200" noProof="0" dirty="0"/>
        </a:p>
      </dsp:txBody>
      <dsp:txXfrm>
        <a:off x="134438" y="5355141"/>
        <a:ext cx="649124" cy="6491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287500" y="-1346142"/>
          <a:ext cx="1927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(Phản ứng sự cố: Các tình huống khác nhau)</a:t>
          </a:r>
          <a:endParaRPr lang="vi-VN" sz="3000" b="0" kern="1200" noProof="0" dirty="0"/>
        </a:p>
      </dsp:txBody>
      <dsp:txXfrm rot="-5400000">
        <a:off x="864001" y="171464"/>
        <a:ext cx="4680693" cy="1739586"/>
      </dsp:txXfrm>
    </dsp:sp>
    <dsp:sp modelId="{7D701CF5-2CC3-48B9-A656-E2968A10AA3B}">
      <dsp:nvSpPr>
        <dsp:cNvPr id="0" name=""/>
        <dsp:cNvSpPr/>
      </dsp:nvSpPr>
      <dsp:spPr>
        <a:xfrm>
          <a:off x="0" y="6307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6</a:t>
          </a:r>
        </a:p>
      </dsp:txBody>
      <dsp:txXfrm>
        <a:off x="105442" y="736229"/>
        <a:ext cx="509116" cy="509116"/>
      </dsp:txXfrm>
    </dsp:sp>
    <dsp:sp modelId="{7BD6AF6E-B1B2-4D6D-B42F-CCC281E8CDBF}">
      <dsp:nvSpPr>
        <dsp:cNvPr id="0" name=""/>
        <dsp:cNvSpPr/>
      </dsp:nvSpPr>
      <dsp:spPr>
        <a:xfrm rot="5400000">
          <a:off x="2822999" y="162118"/>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863999" y="2162944"/>
        <a:ext cx="4732974" cy="773148"/>
      </dsp:txXfrm>
    </dsp:sp>
    <dsp:sp modelId="{431EB5DE-87D0-4DD7-927D-163020F02E15}">
      <dsp:nvSpPr>
        <dsp:cNvPr id="0" name=""/>
        <dsp:cNvSpPr/>
      </dsp:nvSpPr>
      <dsp:spPr>
        <a:xfrm>
          <a:off x="0" y="21670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7</a:t>
          </a:r>
          <a:r>
            <a:rPr lang="en-US" sz="3600" b="1" kern="1200" noProof="0" dirty="0"/>
            <a:t>  </a:t>
          </a:r>
          <a:endParaRPr lang="vi-VN" sz="3600" b="1" kern="1200" noProof="0" dirty="0"/>
        </a:p>
      </dsp:txBody>
      <dsp:txXfrm>
        <a:off x="105442" y="2272529"/>
        <a:ext cx="509116" cy="509116"/>
      </dsp:txXfrm>
    </dsp:sp>
    <dsp:sp modelId="{37145A75-E85A-4E57-9F61-6590F044CBA9}">
      <dsp:nvSpPr>
        <dsp:cNvPr id="0" name=""/>
        <dsp:cNvSpPr/>
      </dsp:nvSpPr>
      <dsp:spPr>
        <a:xfrm rot="5400000">
          <a:off x="2729287" y="1234199"/>
          <a:ext cx="1044225"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864000" y="3150462"/>
        <a:ext cx="4723825" cy="942275"/>
      </dsp:txXfrm>
    </dsp:sp>
    <dsp:sp modelId="{DD705F85-B40E-42C9-9804-4EBF78B8164C}">
      <dsp:nvSpPr>
        <dsp:cNvPr id="0" name=""/>
        <dsp:cNvSpPr/>
      </dsp:nvSpPr>
      <dsp:spPr>
        <a:xfrm>
          <a:off x="0" y="3261599"/>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8</a:t>
          </a:r>
        </a:p>
      </dsp:txBody>
      <dsp:txXfrm>
        <a:off x="105442" y="3367041"/>
        <a:ext cx="509116" cy="509116"/>
      </dsp:txXfrm>
    </dsp:sp>
    <dsp:sp modelId="{5012D0F9-E426-4C44-85B1-B5D15A7B4879}">
      <dsp:nvSpPr>
        <dsp:cNvPr id="0" name=""/>
        <dsp:cNvSpPr/>
      </dsp:nvSpPr>
      <dsp:spPr>
        <a:xfrm rot="5400000">
          <a:off x="2822999" y="23287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863999" y="4329538"/>
        <a:ext cx="4732974" cy="773148"/>
      </dsp:txXfrm>
    </dsp:sp>
    <dsp:sp modelId="{52D715E9-012B-492D-85DB-CC49546E7451}">
      <dsp:nvSpPr>
        <dsp:cNvPr id="0" name=""/>
        <dsp:cNvSpPr/>
      </dsp:nvSpPr>
      <dsp:spPr>
        <a:xfrm>
          <a:off x="0" y="43561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9</a:t>
          </a:r>
        </a:p>
      </dsp:txBody>
      <dsp:txXfrm>
        <a:off x="105442" y="4461554"/>
        <a:ext cx="509116" cy="509116"/>
      </dsp:txXfrm>
    </dsp:sp>
    <dsp:sp modelId="{7AD4D8A4-467D-4EC1-89BA-81D31D2890DE}">
      <dsp:nvSpPr>
        <dsp:cNvPr id="0" name=""/>
        <dsp:cNvSpPr/>
      </dsp:nvSpPr>
      <dsp:spPr>
        <a:xfrm rot="5400000">
          <a:off x="2822999" y="33295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863999" y="5330338"/>
        <a:ext cx="4732974" cy="773148"/>
      </dsp:txXfrm>
    </dsp:sp>
    <dsp:sp modelId="{F6869E27-91AF-49E9-8A5B-26CFE7722CBC}">
      <dsp:nvSpPr>
        <dsp:cNvPr id="0" name=""/>
        <dsp:cNvSpPr/>
      </dsp:nvSpPr>
      <dsp:spPr>
        <a:xfrm>
          <a:off x="0" y="53569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10</a:t>
          </a:r>
        </a:p>
      </dsp:txBody>
      <dsp:txXfrm>
        <a:off x="105442" y="5462354"/>
        <a:ext cx="509116" cy="5091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7290" y="-1397676"/>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101600" y="111342"/>
        <a:ext cx="3950472" cy="985764"/>
      </dsp:txXfrm>
    </dsp:sp>
    <dsp:sp modelId="{7D701CF5-2CC3-48B9-A656-E2968A10AA3B}">
      <dsp:nvSpPr>
        <dsp:cNvPr id="0" name=""/>
        <dsp:cNvSpPr/>
      </dsp:nvSpPr>
      <dsp:spPr>
        <a:xfrm>
          <a:off x="0" y="11662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vi-VN" sz="4900" b="1" kern="1200" noProof="0" dirty="0"/>
            <a:t>1</a:t>
          </a:r>
        </a:p>
      </dsp:txBody>
      <dsp:txXfrm>
        <a:off x="134438" y="251061"/>
        <a:ext cx="649124" cy="649124"/>
      </dsp:txXfrm>
    </dsp:sp>
    <dsp:sp modelId="{7BD6AF6E-B1B2-4D6D-B42F-CCC281E8CDBF}">
      <dsp:nvSpPr>
        <dsp:cNvPr id="0" name=""/>
        <dsp:cNvSpPr/>
      </dsp:nvSpPr>
      <dsp:spPr>
        <a:xfrm rot="5400000">
          <a:off x="2557290" y="-121656"/>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hỏi cần hỏi </a:t>
          </a:r>
          <a:endParaRPr lang="vi-VN" sz="3000" b="0" kern="1200" noProof="0" dirty="0"/>
        </a:p>
      </dsp:txBody>
      <dsp:txXfrm rot="-5400000">
        <a:off x="1101600" y="1387362"/>
        <a:ext cx="3950472" cy="985764"/>
      </dsp:txXfrm>
    </dsp:sp>
    <dsp:sp modelId="{431EB5DE-87D0-4DD7-927D-163020F02E15}">
      <dsp:nvSpPr>
        <dsp:cNvPr id="0" name=""/>
        <dsp:cNvSpPr/>
      </dsp:nvSpPr>
      <dsp:spPr>
        <a:xfrm>
          <a:off x="0" y="139264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b="1" kern="1200" noProof="0" dirty="0"/>
            <a:t>2  </a:t>
          </a:r>
          <a:endParaRPr lang="vi-VN" sz="4900" b="1" kern="1200" noProof="0" dirty="0"/>
        </a:p>
      </dsp:txBody>
      <dsp:txXfrm>
        <a:off x="134438" y="1527081"/>
        <a:ext cx="649124" cy="649124"/>
      </dsp:txXfrm>
    </dsp:sp>
    <dsp:sp modelId="{37145A75-E85A-4E57-9F61-6590F044CBA9}">
      <dsp:nvSpPr>
        <dsp:cNvPr id="0" name=""/>
        <dsp:cNvSpPr/>
      </dsp:nvSpPr>
      <dsp:spPr>
        <a:xfrm rot="5400000">
          <a:off x="2557290" y="1125763"/>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101600" y="2634781"/>
        <a:ext cx="3950472" cy="985764"/>
      </dsp:txXfrm>
    </dsp:sp>
    <dsp:sp modelId="{DD705F85-B40E-42C9-9804-4EBF78B8164C}">
      <dsp:nvSpPr>
        <dsp:cNvPr id="0" name=""/>
        <dsp:cNvSpPr/>
      </dsp:nvSpPr>
      <dsp:spPr>
        <a:xfrm>
          <a:off x="0" y="266866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b="1" kern="1200" noProof="0" dirty="0"/>
            <a:t>3</a:t>
          </a:r>
          <a:endParaRPr lang="vi-VN" sz="4900" b="1" kern="1200" noProof="0" dirty="0"/>
        </a:p>
      </dsp:txBody>
      <dsp:txXfrm>
        <a:off x="134438" y="2803101"/>
        <a:ext cx="649124" cy="649124"/>
      </dsp:txXfrm>
    </dsp:sp>
    <dsp:sp modelId="{5012D0F9-E426-4C44-85B1-B5D15A7B4879}">
      <dsp:nvSpPr>
        <dsp:cNvPr id="0" name=""/>
        <dsp:cNvSpPr/>
      </dsp:nvSpPr>
      <dsp:spPr>
        <a:xfrm rot="5400000">
          <a:off x="2557290" y="2401783"/>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101600" y="3910801"/>
        <a:ext cx="3950472" cy="985764"/>
      </dsp:txXfrm>
    </dsp:sp>
    <dsp:sp modelId="{52D715E9-012B-492D-85DB-CC49546E7451}">
      <dsp:nvSpPr>
        <dsp:cNvPr id="0" name=""/>
        <dsp:cNvSpPr/>
      </dsp:nvSpPr>
      <dsp:spPr>
        <a:xfrm>
          <a:off x="0" y="394468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kern="1200" noProof="0" dirty="0"/>
            <a:t>4</a:t>
          </a:r>
          <a:endParaRPr lang="vi-VN" sz="4900" kern="1200" noProof="0" dirty="0"/>
        </a:p>
      </dsp:txBody>
      <dsp:txXfrm>
        <a:off x="134438" y="4079121"/>
        <a:ext cx="649124" cy="649124"/>
      </dsp:txXfrm>
    </dsp:sp>
    <dsp:sp modelId="{7AD4D8A4-467D-4EC1-89BA-81D31D2890DE}">
      <dsp:nvSpPr>
        <dsp:cNvPr id="0" name=""/>
        <dsp:cNvSpPr/>
      </dsp:nvSpPr>
      <dsp:spPr>
        <a:xfrm rot="5400000">
          <a:off x="2557290" y="3677803"/>
          <a:ext cx="1092420" cy="40038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a:t>
          </a:r>
          <a:r>
            <a:rPr lang="vi-VN" sz="3000" kern="1200"/>
            <a:t>máy tính</a:t>
          </a:r>
          <a:r>
            <a:rPr lang="en-US" sz="3000" kern="1200"/>
            <a:t> 1</a:t>
          </a:r>
          <a:endParaRPr lang="vi-VN" sz="3000" kern="1200" noProof="0" dirty="0"/>
        </a:p>
      </dsp:txBody>
      <dsp:txXfrm rot="-5400000">
        <a:off x="1101600" y="5186821"/>
        <a:ext cx="3950472" cy="985764"/>
      </dsp:txXfrm>
    </dsp:sp>
    <dsp:sp modelId="{F6869E27-91AF-49E9-8A5B-26CFE7722CBC}">
      <dsp:nvSpPr>
        <dsp:cNvPr id="0" name=""/>
        <dsp:cNvSpPr/>
      </dsp:nvSpPr>
      <dsp:spPr>
        <a:xfrm>
          <a:off x="0" y="5220703"/>
          <a:ext cx="918000" cy="91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kern="1200" noProof="0" dirty="0"/>
            <a:t>5</a:t>
          </a:r>
          <a:endParaRPr lang="vi-VN" sz="4900" kern="1200" noProof="0" dirty="0"/>
        </a:p>
      </dsp:txBody>
      <dsp:txXfrm>
        <a:off x="134438" y="5355141"/>
        <a:ext cx="649124" cy="6491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823900" y="-1667261"/>
          <a:ext cx="1071000" cy="4558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a:t>
          </a:r>
          <a:r>
            <a:rPr lang="vi-VN" sz="3000" kern="1200"/>
            <a:t>tính </a:t>
          </a:r>
          <a:r>
            <a:rPr lang="en-US" sz="3000" kern="1200"/>
            <a:t>2</a:t>
          </a:r>
          <a:endParaRPr lang="vi-VN" sz="3000" b="0" kern="1200" noProof="0" dirty="0"/>
        </a:p>
      </dsp:txBody>
      <dsp:txXfrm rot="-5400000">
        <a:off x="1080000" y="128921"/>
        <a:ext cx="4506518" cy="966436"/>
      </dsp:txXfrm>
    </dsp:sp>
    <dsp:sp modelId="{7D701CF5-2CC3-48B9-A656-E2968A10AA3B}">
      <dsp:nvSpPr>
        <dsp:cNvPr id="0" name=""/>
        <dsp:cNvSpPr/>
      </dsp:nvSpPr>
      <dsp:spPr>
        <a:xfrm>
          <a:off x="0" y="134099"/>
          <a:ext cx="900000" cy="90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6</a:t>
          </a:r>
        </a:p>
      </dsp:txBody>
      <dsp:txXfrm>
        <a:off x="131802" y="265901"/>
        <a:ext cx="636396" cy="636396"/>
      </dsp:txXfrm>
    </dsp:sp>
    <dsp:sp modelId="{7BD6AF6E-B1B2-4D6D-B42F-CCC281E8CDBF}">
      <dsp:nvSpPr>
        <dsp:cNvPr id="0" name=""/>
        <dsp:cNvSpPr/>
      </dsp:nvSpPr>
      <dsp:spPr>
        <a:xfrm rot="5400000">
          <a:off x="2823900" y="-416261"/>
          <a:ext cx="1071000" cy="4558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1080000" y="1379921"/>
        <a:ext cx="4506518" cy="966436"/>
      </dsp:txXfrm>
    </dsp:sp>
    <dsp:sp modelId="{431EB5DE-87D0-4DD7-927D-163020F02E15}">
      <dsp:nvSpPr>
        <dsp:cNvPr id="0" name=""/>
        <dsp:cNvSpPr/>
      </dsp:nvSpPr>
      <dsp:spPr>
        <a:xfrm>
          <a:off x="0" y="1385099"/>
          <a:ext cx="900000" cy="90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7</a:t>
          </a:r>
          <a:r>
            <a:rPr lang="en-US" sz="4500" b="1" kern="1200" noProof="0" dirty="0"/>
            <a:t>  </a:t>
          </a:r>
          <a:endParaRPr lang="vi-VN" sz="4500" b="1" kern="1200" noProof="0" dirty="0"/>
        </a:p>
      </dsp:txBody>
      <dsp:txXfrm>
        <a:off x="131802" y="1516901"/>
        <a:ext cx="636396" cy="636396"/>
      </dsp:txXfrm>
    </dsp:sp>
    <dsp:sp modelId="{37145A75-E85A-4E57-9F61-6590F044CBA9}">
      <dsp:nvSpPr>
        <dsp:cNvPr id="0" name=""/>
        <dsp:cNvSpPr/>
      </dsp:nvSpPr>
      <dsp:spPr>
        <a:xfrm rot="5400000">
          <a:off x="2823900" y="806699"/>
          <a:ext cx="1071000" cy="4558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1080000" y="2602881"/>
        <a:ext cx="4506518" cy="966436"/>
      </dsp:txXfrm>
    </dsp:sp>
    <dsp:sp modelId="{DD705F85-B40E-42C9-9804-4EBF78B8164C}">
      <dsp:nvSpPr>
        <dsp:cNvPr id="0" name=""/>
        <dsp:cNvSpPr/>
      </dsp:nvSpPr>
      <dsp:spPr>
        <a:xfrm>
          <a:off x="0" y="2636099"/>
          <a:ext cx="900000" cy="90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8</a:t>
          </a:r>
        </a:p>
      </dsp:txBody>
      <dsp:txXfrm>
        <a:off x="131802" y="2767901"/>
        <a:ext cx="636396" cy="636396"/>
      </dsp:txXfrm>
    </dsp:sp>
    <dsp:sp modelId="{5012D0F9-E426-4C44-85B1-B5D15A7B4879}">
      <dsp:nvSpPr>
        <dsp:cNvPr id="0" name=""/>
        <dsp:cNvSpPr/>
      </dsp:nvSpPr>
      <dsp:spPr>
        <a:xfrm rot="5400000">
          <a:off x="2823900" y="2057700"/>
          <a:ext cx="1071000" cy="4558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1080000" y="3853882"/>
        <a:ext cx="4506518" cy="966436"/>
      </dsp:txXfrm>
    </dsp:sp>
    <dsp:sp modelId="{52D715E9-012B-492D-85DB-CC49546E7451}">
      <dsp:nvSpPr>
        <dsp:cNvPr id="0" name=""/>
        <dsp:cNvSpPr/>
      </dsp:nvSpPr>
      <dsp:spPr>
        <a:xfrm>
          <a:off x="0" y="3887100"/>
          <a:ext cx="900000" cy="90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kern="1200" noProof="0" dirty="0"/>
            <a:t>9</a:t>
          </a:r>
        </a:p>
      </dsp:txBody>
      <dsp:txXfrm>
        <a:off x="131802" y="4018902"/>
        <a:ext cx="636396" cy="636396"/>
      </dsp:txXfrm>
    </dsp:sp>
    <dsp:sp modelId="{7AD4D8A4-467D-4EC1-89BA-81D31D2890DE}">
      <dsp:nvSpPr>
        <dsp:cNvPr id="0" name=""/>
        <dsp:cNvSpPr/>
      </dsp:nvSpPr>
      <dsp:spPr>
        <a:xfrm rot="5400000">
          <a:off x="2823900" y="3308700"/>
          <a:ext cx="1071000" cy="4558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1080000" y="5104882"/>
        <a:ext cx="4506518" cy="966436"/>
      </dsp:txXfrm>
    </dsp:sp>
    <dsp:sp modelId="{F6869E27-91AF-49E9-8A5B-26CFE7722CBC}">
      <dsp:nvSpPr>
        <dsp:cNvPr id="0" name=""/>
        <dsp:cNvSpPr/>
      </dsp:nvSpPr>
      <dsp:spPr>
        <a:xfrm>
          <a:off x="0" y="5138100"/>
          <a:ext cx="900000" cy="90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kern="1200" noProof="0" dirty="0"/>
            <a:t>10</a:t>
          </a:r>
        </a:p>
      </dsp:txBody>
      <dsp:txXfrm>
        <a:off x="131802" y="5269902"/>
        <a:ext cx="636396" cy="6363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7290" y="-1397676"/>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101600" y="111342"/>
        <a:ext cx="3950472" cy="985764"/>
      </dsp:txXfrm>
    </dsp:sp>
    <dsp:sp modelId="{7D701CF5-2CC3-48B9-A656-E2968A10AA3B}">
      <dsp:nvSpPr>
        <dsp:cNvPr id="0" name=""/>
        <dsp:cNvSpPr/>
      </dsp:nvSpPr>
      <dsp:spPr>
        <a:xfrm>
          <a:off x="0" y="11662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vi-VN" sz="4900" b="1" kern="1200" noProof="0" dirty="0"/>
            <a:t>1</a:t>
          </a:r>
        </a:p>
      </dsp:txBody>
      <dsp:txXfrm>
        <a:off x="134438" y="251061"/>
        <a:ext cx="649124" cy="649124"/>
      </dsp:txXfrm>
    </dsp:sp>
    <dsp:sp modelId="{7BD6AF6E-B1B2-4D6D-B42F-CCC281E8CDBF}">
      <dsp:nvSpPr>
        <dsp:cNvPr id="0" name=""/>
        <dsp:cNvSpPr/>
      </dsp:nvSpPr>
      <dsp:spPr>
        <a:xfrm rot="5400000">
          <a:off x="2557290" y="-121656"/>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hỏi cần hỏi </a:t>
          </a:r>
          <a:endParaRPr lang="vi-VN" sz="3000" b="0" kern="1200" noProof="0" dirty="0"/>
        </a:p>
      </dsp:txBody>
      <dsp:txXfrm rot="-5400000">
        <a:off x="1101600" y="1387362"/>
        <a:ext cx="3950472" cy="985764"/>
      </dsp:txXfrm>
    </dsp:sp>
    <dsp:sp modelId="{431EB5DE-87D0-4DD7-927D-163020F02E15}">
      <dsp:nvSpPr>
        <dsp:cNvPr id="0" name=""/>
        <dsp:cNvSpPr/>
      </dsp:nvSpPr>
      <dsp:spPr>
        <a:xfrm>
          <a:off x="0" y="139264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b="1" kern="1200" noProof="0" dirty="0"/>
            <a:t>2  </a:t>
          </a:r>
          <a:endParaRPr lang="vi-VN" sz="4900" b="1" kern="1200" noProof="0" dirty="0"/>
        </a:p>
      </dsp:txBody>
      <dsp:txXfrm>
        <a:off x="134438" y="1527081"/>
        <a:ext cx="649124" cy="649124"/>
      </dsp:txXfrm>
    </dsp:sp>
    <dsp:sp modelId="{37145A75-E85A-4E57-9F61-6590F044CBA9}">
      <dsp:nvSpPr>
        <dsp:cNvPr id="0" name=""/>
        <dsp:cNvSpPr/>
      </dsp:nvSpPr>
      <dsp:spPr>
        <a:xfrm rot="5400000">
          <a:off x="2557290" y="1125763"/>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101600" y="2634781"/>
        <a:ext cx="3950472" cy="985764"/>
      </dsp:txXfrm>
    </dsp:sp>
    <dsp:sp modelId="{DD705F85-B40E-42C9-9804-4EBF78B8164C}">
      <dsp:nvSpPr>
        <dsp:cNvPr id="0" name=""/>
        <dsp:cNvSpPr/>
      </dsp:nvSpPr>
      <dsp:spPr>
        <a:xfrm>
          <a:off x="0" y="266866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b="1" kern="1200" noProof="0" dirty="0"/>
            <a:t>3</a:t>
          </a:r>
          <a:endParaRPr lang="vi-VN" sz="4900" b="1" kern="1200" noProof="0" dirty="0"/>
        </a:p>
      </dsp:txBody>
      <dsp:txXfrm>
        <a:off x="134438" y="2803101"/>
        <a:ext cx="649124" cy="649124"/>
      </dsp:txXfrm>
    </dsp:sp>
    <dsp:sp modelId="{5012D0F9-E426-4C44-85B1-B5D15A7B4879}">
      <dsp:nvSpPr>
        <dsp:cNvPr id="0" name=""/>
        <dsp:cNvSpPr/>
      </dsp:nvSpPr>
      <dsp:spPr>
        <a:xfrm rot="5400000">
          <a:off x="2557290" y="2401783"/>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101600" y="3910801"/>
        <a:ext cx="3950472" cy="985764"/>
      </dsp:txXfrm>
    </dsp:sp>
    <dsp:sp modelId="{52D715E9-012B-492D-85DB-CC49546E7451}">
      <dsp:nvSpPr>
        <dsp:cNvPr id="0" name=""/>
        <dsp:cNvSpPr/>
      </dsp:nvSpPr>
      <dsp:spPr>
        <a:xfrm>
          <a:off x="0" y="394468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kern="1200" noProof="0" dirty="0"/>
            <a:t>4</a:t>
          </a:r>
          <a:endParaRPr lang="vi-VN" sz="4900" kern="1200" noProof="0" dirty="0"/>
        </a:p>
      </dsp:txBody>
      <dsp:txXfrm>
        <a:off x="134438" y="4079121"/>
        <a:ext cx="649124" cy="649124"/>
      </dsp:txXfrm>
    </dsp:sp>
    <dsp:sp modelId="{7AD4D8A4-467D-4EC1-89BA-81D31D2890DE}">
      <dsp:nvSpPr>
        <dsp:cNvPr id="0" name=""/>
        <dsp:cNvSpPr/>
      </dsp:nvSpPr>
      <dsp:spPr>
        <a:xfrm rot="5400000">
          <a:off x="2557290" y="3677803"/>
          <a:ext cx="1092420" cy="4003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a:t>
          </a:r>
          <a:r>
            <a:rPr lang="vi-VN" sz="3000" kern="1200"/>
            <a:t>tính </a:t>
          </a:r>
          <a:r>
            <a:rPr lang="en-US" sz="3000" kern="1200"/>
            <a:t>1</a:t>
          </a:r>
          <a:endParaRPr lang="vi-VN" sz="3000" kern="1200" noProof="0" dirty="0"/>
        </a:p>
      </dsp:txBody>
      <dsp:txXfrm rot="-5400000">
        <a:off x="1101600" y="5186821"/>
        <a:ext cx="3950472" cy="985764"/>
      </dsp:txXfrm>
    </dsp:sp>
    <dsp:sp modelId="{F6869E27-91AF-49E9-8A5B-26CFE7722CBC}">
      <dsp:nvSpPr>
        <dsp:cNvPr id="0" name=""/>
        <dsp:cNvSpPr/>
      </dsp:nvSpPr>
      <dsp:spPr>
        <a:xfrm>
          <a:off x="0" y="5220703"/>
          <a:ext cx="918000" cy="918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kern="1200" noProof="0" dirty="0"/>
            <a:t>5</a:t>
          </a:r>
          <a:endParaRPr lang="vi-VN" sz="4900" kern="1200" noProof="0" dirty="0"/>
        </a:p>
      </dsp:txBody>
      <dsp:txXfrm>
        <a:off x="134438" y="5355141"/>
        <a:ext cx="649124" cy="6491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823900" y="-1667261"/>
          <a:ext cx="1071000" cy="45588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a:t>
          </a:r>
          <a:r>
            <a:rPr lang="vi-VN" sz="3000" kern="1200"/>
            <a:t>tính </a:t>
          </a:r>
          <a:r>
            <a:rPr lang="en-US" sz="3000" kern="1200"/>
            <a:t>2</a:t>
          </a:r>
          <a:endParaRPr lang="vi-VN" sz="3000" b="0" kern="1200" noProof="0" dirty="0"/>
        </a:p>
      </dsp:txBody>
      <dsp:txXfrm rot="-5400000">
        <a:off x="1080000" y="128921"/>
        <a:ext cx="4506518" cy="966436"/>
      </dsp:txXfrm>
    </dsp:sp>
    <dsp:sp modelId="{7D701CF5-2CC3-48B9-A656-E2968A10AA3B}">
      <dsp:nvSpPr>
        <dsp:cNvPr id="0" name=""/>
        <dsp:cNvSpPr/>
      </dsp:nvSpPr>
      <dsp:spPr>
        <a:xfrm>
          <a:off x="0" y="134099"/>
          <a:ext cx="900000" cy="900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6</a:t>
          </a:r>
        </a:p>
      </dsp:txBody>
      <dsp:txXfrm>
        <a:off x="131802" y="265901"/>
        <a:ext cx="636396" cy="636396"/>
      </dsp:txXfrm>
    </dsp:sp>
    <dsp:sp modelId="{7BD6AF6E-B1B2-4D6D-B42F-CCC281E8CDBF}">
      <dsp:nvSpPr>
        <dsp:cNvPr id="0" name=""/>
        <dsp:cNvSpPr/>
      </dsp:nvSpPr>
      <dsp:spPr>
        <a:xfrm rot="5400000">
          <a:off x="2823900" y="-416261"/>
          <a:ext cx="1071000" cy="4558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1080000" y="1379921"/>
        <a:ext cx="4506518" cy="966436"/>
      </dsp:txXfrm>
    </dsp:sp>
    <dsp:sp modelId="{431EB5DE-87D0-4DD7-927D-163020F02E15}">
      <dsp:nvSpPr>
        <dsp:cNvPr id="0" name=""/>
        <dsp:cNvSpPr/>
      </dsp:nvSpPr>
      <dsp:spPr>
        <a:xfrm>
          <a:off x="0" y="1385099"/>
          <a:ext cx="900000" cy="90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7</a:t>
          </a:r>
          <a:r>
            <a:rPr lang="en-US" sz="4500" b="1" kern="1200" noProof="0" dirty="0"/>
            <a:t>  </a:t>
          </a:r>
          <a:endParaRPr lang="vi-VN" sz="4500" b="1" kern="1200" noProof="0" dirty="0"/>
        </a:p>
      </dsp:txBody>
      <dsp:txXfrm>
        <a:off x="131802" y="1516901"/>
        <a:ext cx="636396" cy="636396"/>
      </dsp:txXfrm>
    </dsp:sp>
    <dsp:sp modelId="{37145A75-E85A-4E57-9F61-6590F044CBA9}">
      <dsp:nvSpPr>
        <dsp:cNvPr id="0" name=""/>
        <dsp:cNvSpPr/>
      </dsp:nvSpPr>
      <dsp:spPr>
        <a:xfrm rot="5400000">
          <a:off x="2823900" y="806699"/>
          <a:ext cx="1071000" cy="4558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1080000" y="2602881"/>
        <a:ext cx="4506518" cy="966436"/>
      </dsp:txXfrm>
    </dsp:sp>
    <dsp:sp modelId="{DD705F85-B40E-42C9-9804-4EBF78B8164C}">
      <dsp:nvSpPr>
        <dsp:cNvPr id="0" name=""/>
        <dsp:cNvSpPr/>
      </dsp:nvSpPr>
      <dsp:spPr>
        <a:xfrm>
          <a:off x="0" y="2636099"/>
          <a:ext cx="900000" cy="90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8</a:t>
          </a:r>
        </a:p>
      </dsp:txBody>
      <dsp:txXfrm>
        <a:off x="131802" y="2767901"/>
        <a:ext cx="636396" cy="636396"/>
      </dsp:txXfrm>
    </dsp:sp>
    <dsp:sp modelId="{5012D0F9-E426-4C44-85B1-B5D15A7B4879}">
      <dsp:nvSpPr>
        <dsp:cNvPr id="0" name=""/>
        <dsp:cNvSpPr/>
      </dsp:nvSpPr>
      <dsp:spPr>
        <a:xfrm rot="5400000">
          <a:off x="2823900" y="2057700"/>
          <a:ext cx="1071000" cy="4558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1080000" y="3853882"/>
        <a:ext cx="4506518" cy="966436"/>
      </dsp:txXfrm>
    </dsp:sp>
    <dsp:sp modelId="{52D715E9-012B-492D-85DB-CC49546E7451}">
      <dsp:nvSpPr>
        <dsp:cNvPr id="0" name=""/>
        <dsp:cNvSpPr/>
      </dsp:nvSpPr>
      <dsp:spPr>
        <a:xfrm>
          <a:off x="0" y="3887100"/>
          <a:ext cx="900000" cy="90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kern="1200" noProof="0" dirty="0"/>
            <a:t>9</a:t>
          </a:r>
        </a:p>
      </dsp:txBody>
      <dsp:txXfrm>
        <a:off x="131802" y="4018902"/>
        <a:ext cx="636396" cy="636396"/>
      </dsp:txXfrm>
    </dsp:sp>
    <dsp:sp modelId="{7AD4D8A4-467D-4EC1-89BA-81D31D2890DE}">
      <dsp:nvSpPr>
        <dsp:cNvPr id="0" name=""/>
        <dsp:cNvSpPr/>
      </dsp:nvSpPr>
      <dsp:spPr>
        <a:xfrm rot="5400000">
          <a:off x="2823900" y="3308700"/>
          <a:ext cx="1071000" cy="4558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1080000" y="5104882"/>
        <a:ext cx="4506518" cy="966436"/>
      </dsp:txXfrm>
    </dsp:sp>
    <dsp:sp modelId="{F6869E27-91AF-49E9-8A5B-26CFE7722CBC}">
      <dsp:nvSpPr>
        <dsp:cNvPr id="0" name=""/>
        <dsp:cNvSpPr/>
      </dsp:nvSpPr>
      <dsp:spPr>
        <a:xfrm>
          <a:off x="0" y="5138100"/>
          <a:ext cx="900000" cy="90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kern="1200" noProof="0" dirty="0"/>
            <a:t>10</a:t>
          </a:r>
        </a:p>
      </dsp:txBody>
      <dsp:txXfrm>
        <a:off x="131802" y="5269902"/>
        <a:ext cx="636396" cy="63639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6929" y="-149464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015200" y="96229"/>
        <a:ext cx="4041055" cy="908450"/>
      </dsp:txXfrm>
    </dsp:sp>
    <dsp:sp modelId="{7D701CF5-2CC3-48B9-A656-E2968A10AA3B}">
      <dsp:nvSpPr>
        <dsp:cNvPr id="0" name=""/>
        <dsp:cNvSpPr/>
      </dsp:nvSpPr>
      <dsp:spPr>
        <a:xfrm>
          <a:off x="0" y="10109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1</a:t>
          </a:r>
        </a:p>
      </dsp:txBody>
      <dsp:txXfrm>
        <a:off x="123894" y="224992"/>
        <a:ext cx="598212" cy="598212"/>
      </dsp:txXfrm>
    </dsp:sp>
    <dsp:sp modelId="{7BD6AF6E-B1B2-4D6D-B42F-CCC281E8CDBF}">
      <dsp:nvSpPr>
        <dsp:cNvPr id="0" name=""/>
        <dsp:cNvSpPr/>
      </dsp:nvSpPr>
      <dsp:spPr>
        <a:xfrm rot="5400000">
          <a:off x="2556929" y="-31870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hỏi cần hỏi </a:t>
          </a:r>
          <a:endParaRPr lang="vi-VN" sz="3000" b="0" kern="1200" noProof="0" dirty="0"/>
        </a:p>
      </dsp:txBody>
      <dsp:txXfrm rot="-5400000">
        <a:off x="1015200" y="1272169"/>
        <a:ext cx="4041055" cy="908450"/>
      </dsp:txXfrm>
    </dsp:sp>
    <dsp:sp modelId="{431EB5DE-87D0-4DD7-927D-163020F02E15}">
      <dsp:nvSpPr>
        <dsp:cNvPr id="0" name=""/>
        <dsp:cNvSpPr/>
      </dsp:nvSpPr>
      <dsp:spPr>
        <a:xfrm>
          <a:off x="0" y="127703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2  </a:t>
          </a:r>
          <a:endParaRPr lang="vi-VN" sz="4500" b="1" kern="1200" noProof="0" dirty="0"/>
        </a:p>
      </dsp:txBody>
      <dsp:txXfrm>
        <a:off x="123894" y="1400932"/>
        <a:ext cx="598212" cy="598212"/>
      </dsp:txXfrm>
    </dsp:sp>
    <dsp:sp modelId="{37145A75-E85A-4E57-9F61-6590F044CBA9}">
      <dsp:nvSpPr>
        <dsp:cNvPr id="0" name=""/>
        <dsp:cNvSpPr/>
      </dsp:nvSpPr>
      <dsp:spPr>
        <a:xfrm rot="5400000">
          <a:off x="2556929" y="83087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015200" y="2421753"/>
        <a:ext cx="4041055" cy="908450"/>
      </dsp:txXfrm>
    </dsp:sp>
    <dsp:sp modelId="{DD705F85-B40E-42C9-9804-4EBF78B8164C}">
      <dsp:nvSpPr>
        <dsp:cNvPr id="0" name=""/>
        <dsp:cNvSpPr/>
      </dsp:nvSpPr>
      <dsp:spPr>
        <a:xfrm>
          <a:off x="0" y="245297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3</a:t>
          </a:r>
          <a:endParaRPr lang="vi-VN" sz="4500" b="1" kern="1200" noProof="0" dirty="0"/>
        </a:p>
      </dsp:txBody>
      <dsp:txXfrm>
        <a:off x="123894" y="2576872"/>
        <a:ext cx="598212" cy="598212"/>
      </dsp:txXfrm>
    </dsp:sp>
    <dsp:sp modelId="{5012D0F9-E426-4C44-85B1-B5D15A7B4879}">
      <dsp:nvSpPr>
        <dsp:cNvPr id="0" name=""/>
        <dsp:cNvSpPr/>
      </dsp:nvSpPr>
      <dsp:spPr>
        <a:xfrm rot="5400000">
          <a:off x="2556929" y="200681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015200" y="3597693"/>
        <a:ext cx="4041055" cy="908450"/>
      </dsp:txXfrm>
    </dsp:sp>
    <dsp:sp modelId="{52D715E9-012B-492D-85DB-CC49546E7451}">
      <dsp:nvSpPr>
        <dsp:cNvPr id="0" name=""/>
        <dsp:cNvSpPr/>
      </dsp:nvSpPr>
      <dsp:spPr>
        <a:xfrm>
          <a:off x="0" y="362891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4</a:t>
          </a:r>
          <a:endParaRPr lang="vi-VN" sz="4500" kern="1200" noProof="0" dirty="0"/>
        </a:p>
      </dsp:txBody>
      <dsp:txXfrm>
        <a:off x="123894" y="3752812"/>
        <a:ext cx="598212" cy="598212"/>
      </dsp:txXfrm>
    </dsp:sp>
    <dsp:sp modelId="{7AD4D8A4-467D-4EC1-89BA-81D31D2890DE}">
      <dsp:nvSpPr>
        <dsp:cNvPr id="0" name=""/>
        <dsp:cNvSpPr/>
      </dsp:nvSpPr>
      <dsp:spPr>
        <a:xfrm rot="5400000">
          <a:off x="2305245" y="3434443"/>
          <a:ext cx="151011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(Người hành động đầu tiên)</a:t>
          </a:r>
          <a:endParaRPr lang="vi-VN" sz="3000" kern="1200" noProof="0" dirty="0"/>
        </a:p>
      </dsp:txBody>
      <dsp:txXfrm rot="-5400000">
        <a:off x="1015201" y="4798205"/>
        <a:ext cx="4016483" cy="1362676"/>
      </dsp:txXfrm>
    </dsp:sp>
    <dsp:sp modelId="{F6869E27-91AF-49E9-8A5B-26CFE7722CBC}">
      <dsp:nvSpPr>
        <dsp:cNvPr id="0" name=""/>
        <dsp:cNvSpPr/>
      </dsp:nvSpPr>
      <dsp:spPr>
        <a:xfrm>
          <a:off x="0" y="5056543"/>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5</a:t>
          </a:r>
          <a:endParaRPr lang="vi-VN" sz="4500" kern="1200" noProof="0" dirty="0"/>
        </a:p>
      </dsp:txBody>
      <dsp:txXfrm>
        <a:off x="123894" y="5180437"/>
        <a:ext cx="598212" cy="59821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287500" y="-1346142"/>
          <a:ext cx="1927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(Phản ứng sự cố: Các tình huống khác nhau)</a:t>
          </a:r>
          <a:endParaRPr lang="vi-VN" sz="3000" b="0" kern="1200" noProof="0" dirty="0"/>
        </a:p>
      </dsp:txBody>
      <dsp:txXfrm rot="-5400000">
        <a:off x="864001" y="171464"/>
        <a:ext cx="4680693" cy="1739586"/>
      </dsp:txXfrm>
    </dsp:sp>
    <dsp:sp modelId="{7D701CF5-2CC3-48B9-A656-E2968A10AA3B}">
      <dsp:nvSpPr>
        <dsp:cNvPr id="0" name=""/>
        <dsp:cNvSpPr/>
      </dsp:nvSpPr>
      <dsp:spPr>
        <a:xfrm>
          <a:off x="0" y="6307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6</a:t>
          </a:r>
        </a:p>
      </dsp:txBody>
      <dsp:txXfrm>
        <a:off x="105442" y="736229"/>
        <a:ext cx="509116" cy="509116"/>
      </dsp:txXfrm>
    </dsp:sp>
    <dsp:sp modelId="{7BD6AF6E-B1B2-4D6D-B42F-CCC281E8CDBF}">
      <dsp:nvSpPr>
        <dsp:cNvPr id="0" name=""/>
        <dsp:cNvSpPr/>
      </dsp:nvSpPr>
      <dsp:spPr>
        <a:xfrm rot="5400000">
          <a:off x="2822999" y="162118"/>
          <a:ext cx="856800" cy="47748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863999" y="2162944"/>
        <a:ext cx="4732974" cy="773148"/>
      </dsp:txXfrm>
    </dsp:sp>
    <dsp:sp modelId="{431EB5DE-87D0-4DD7-927D-163020F02E15}">
      <dsp:nvSpPr>
        <dsp:cNvPr id="0" name=""/>
        <dsp:cNvSpPr/>
      </dsp:nvSpPr>
      <dsp:spPr>
        <a:xfrm>
          <a:off x="0" y="2167087"/>
          <a:ext cx="720000" cy="720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7</a:t>
          </a:r>
          <a:r>
            <a:rPr lang="en-US" sz="3600" b="1" kern="1200" noProof="0" dirty="0"/>
            <a:t>  </a:t>
          </a:r>
          <a:endParaRPr lang="vi-VN" sz="3600" b="1" kern="1200" noProof="0" dirty="0"/>
        </a:p>
      </dsp:txBody>
      <dsp:txXfrm>
        <a:off x="105442" y="2272529"/>
        <a:ext cx="509116" cy="509116"/>
      </dsp:txXfrm>
    </dsp:sp>
    <dsp:sp modelId="{37145A75-E85A-4E57-9F61-6590F044CBA9}">
      <dsp:nvSpPr>
        <dsp:cNvPr id="0" name=""/>
        <dsp:cNvSpPr/>
      </dsp:nvSpPr>
      <dsp:spPr>
        <a:xfrm rot="5400000">
          <a:off x="2729287" y="1234199"/>
          <a:ext cx="1044225"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864000" y="3150462"/>
        <a:ext cx="4723825" cy="942275"/>
      </dsp:txXfrm>
    </dsp:sp>
    <dsp:sp modelId="{DD705F85-B40E-42C9-9804-4EBF78B8164C}">
      <dsp:nvSpPr>
        <dsp:cNvPr id="0" name=""/>
        <dsp:cNvSpPr/>
      </dsp:nvSpPr>
      <dsp:spPr>
        <a:xfrm>
          <a:off x="0" y="3261599"/>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8</a:t>
          </a:r>
        </a:p>
      </dsp:txBody>
      <dsp:txXfrm>
        <a:off x="105442" y="3367041"/>
        <a:ext cx="509116" cy="509116"/>
      </dsp:txXfrm>
    </dsp:sp>
    <dsp:sp modelId="{5012D0F9-E426-4C44-85B1-B5D15A7B4879}">
      <dsp:nvSpPr>
        <dsp:cNvPr id="0" name=""/>
        <dsp:cNvSpPr/>
      </dsp:nvSpPr>
      <dsp:spPr>
        <a:xfrm rot="5400000">
          <a:off x="2822999" y="23287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863999" y="4329538"/>
        <a:ext cx="4732974" cy="773148"/>
      </dsp:txXfrm>
    </dsp:sp>
    <dsp:sp modelId="{52D715E9-012B-492D-85DB-CC49546E7451}">
      <dsp:nvSpPr>
        <dsp:cNvPr id="0" name=""/>
        <dsp:cNvSpPr/>
      </dsp:nvSpPr>
      <dsp:spPr>
        <a:xfrm>
          <a:off x="0" y="43561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9</a:t>
          </a:r>
        </a:p>
      </dsp:txBody>
      <dsp:txXfrm>
        <a:off x="105442" y="4461554"/>
        <a:ext cx="509116" cy="509116"/>
      </dsp:txXfrm>
    </dsp:sp>
    <dsp:sp modelId="{7AD4D8A4-467D-4EC1-89BA-81D31D2890DE}">
      <dsp:nvSpPr>
        <dsp:cNvPr id="0" name=""/>
        <dsp:cNvSpPr/>
      </dsp:nvSpPr>
      <dsp:spPr>
        <a:xfrm rot="5400000">
          <a:off x="2822999" y="33295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863999" y="5330338"/>
        <a:ext cx="4732974" cy="773148"/>
      </dsp:txXfrm>
    </dsp:sp>
    <dsp:sp modelId="{F6869E27-91AF-49E9-8A5B-26CFE7722CBC}">
      <dsp:nvSpPr>
        <dsp:cNvPr id="0" name=""/>
        <dsp:cNvSpPr/>
      </dsp:nvSpPr>
      <dsp:spPr>
        <a:xfrm>
          <a:off x="0" y="53569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10</a:t>
          </a:r>
        </a:p>
      </dsp:txBody>
      <dsp:txXfrm>
        <a:off x="105442" y="5462354"/>
        <a:ext cx="509116" cy="5091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6929" y="-149464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015200" y="96229"/>
        <a:ext cx="4041055" cy="908450"/>
      </dsp:txXfrm>
    </dsp:sp>
    <dsp:sp modelId="{7D701CF5-2CC3-48B9-A656-E2968A10AA3B}">
      <dsp:nvSpPr>
        <dsp:cNvPr id="0" name=""/>
        <dsp:cNvSpPr/>
      </dsp:nvSpPr>
      <dsp:spPr>
        <a:xfrm>
          <a:off x="0" y="10109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1</a:t>
          </a:r>
        </a:p>
      </dsp:txBody>
      <dsp:txXfrm>
        <a:off x="123894" y="224992"/>
        <a:ext cx="598212" cy="598212"/>
      </dsp:txXfrm>
    </dsp:sp>
    <dsp:sp modelId="{7BD6AF6E-B1B2-4D6D-B42F-CCC281E8CDBF}">
      <dsp:nvSpPr>
        <dsp:cNvPr id="0" name=""/>
        <dsp:cNvSpPr/>
      </dsp:nvSpPr>
      <dsp:spPr>
        <a:xfrm rot="5400000">
          <a:off x="2556929" y="-31870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hỏi cần hỏi </a:t>
          </a:r>
          <a:endParaRPr lang="vi-VN" sz="3000" b="0" kern="1200" noProof="0" dirty="0"/>
        </a:p>
      </dsp:txBody>
      <dsp:txXfrm rot="-5400000">
        <a:off x="1015200" y="1272169"/>
        <a:ext cx="4041055" cy="908450"/>
      </dsp:txXfrm>
    </dsp:sp>
    <dsp:sp modelId="{431EB5DE-87D0-4DD7-927D-163020F02E15}">
      <dsp:nvSpPr>
        <dsp:cNvPr id="0" name=""/>
        <dsp:cNvSpPr/>
      </dsp:nvSpPr>
      <dsp:spPr>
        <a:xfrm>
          <a:off x="0" y="127703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2  </a:t>
          </a:r>
          <a:endParaRPr lang="vi-VN" sz="4500" b="1" kern="1200" noProof="0" dirty="0"/>
        </a:p>
      </dsp:txBody>
      <dsp:txXfrm>
        <a:off x="123894" y="1400932"/>
        <a:ext cx="598212" cy="598212"/>
      </dsp:txXfrm>
    </dsp:sp>
    <dsp:sp modelId="{37145A75-E85A-4E57-9F61-6590F044CBA9}">
      <dsp:nvSpPr>
        <dsp:cNvPr id="0" name=""/>
        <dsp:cNvSpPr/>
      </dsp:nvSpPr>
      <dsp:spPr>
        <a:xfrm rot="5400000">
          <a:off x="2556929" y="83087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015200" y="2421753"/>
        <a:ext cx="4041055" cy="908450"/>
      </dsp:txXfrm>
    </dsp:sp>
    <dsp:sp modelId="{DD705F85-B40E-42C9-9804-4EBF78B8164C}">
      <dsp:nvSpPr>
        <dsp:cNvPr id="0" name=""/>
        <dsp:cNvSpPr/>
      </dsp:nvSpPr>
      <dsp:spPr>
        <a:xfrm>
          <a:off x="0" y="245297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3</a:t>
          </a:r>
          <a:endParaRPr lang="vi-VN" sz="4500" b="1" kern="1200" noProof="0" dirty="0"/>
        </a:p>
      </dsp:txBody>
      <dsp:txXfrm>
        <a:off x="123894" y="2576872"/>
        <a:ext cx="598212" cy="598212"/>
      </dsp:txXfrm>
    </dsp:sp>
    <dsp:sp modelId="{5012D0F9-E426-4C44-85B1-B5D15A7B4879}">
      <dsp:nvSpPr>
        <dsp:cNvPr id="0" name=""/>
        <dsp:cNvSpPr/>
      </dsp:nvSpPr>
      <dsp:spPr>
        <a:xfrm rot="5400000">
          <a:off x="2556929" y="200681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015200" y="3597693"/>
        <a:ext cx="4041055" cy="908450"/>
      </dsp:txXfrm>
    </dsp:sp>
    <dsp:sp modelId="{52D715E9-012B-492D-85DB-CC49546E7451}">
      <dsp:nvSpPr>
        <dsp:cNvPr id="0" name=""/>
        <dsp:cNvSpPr/>
      </dsp:nvSpPr>
      <dsp:spPr>
        <a:xfrm>
          <a:off x="0" y="362891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4</a:t>
          </a:r>
          <a:endParaRPr lang="vi-VN" sz="4500" kern="1200" noProof="0" dirty="0"/>
        </a:p>
      </dsp:txBody>
      <dsp:txXfrm>
        <a:off x="123894" y="3752812"/>
        <a:ext cx="598212" cy="598212"/>
      </dsp:txXfrm>
    </dsp:sp>
    <dsp:sp modelId="{7AD4D8A4-467D-4EC1-89BA-81D31D2890DE}">
      <dsp:nvSpPr>
        <dsp:cNvPr id="0" name=""/>
        <dsp:cNvSpPr/>
      </dsp:nvSpPr>
      <dsp:spPr>
        <a:xfrm rot="5400000">
          <a:off x="2305245" y="3434443"/>
          <a:ext cx="151011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(Người hành động đầu tiên)</a:t>
          </a:r>
          <a:endParaRPr lang="vi-VN" sz="3000" kern="1200" noProof="0" dirty="0"/>
        </a:p>
      </dsp:txBody>
      <dsp:txXfrm rot="-5400000">
        <a:off x="1015201" y="4798205"/>
        <a:ext cx="4016483" cy="1362676"/>
      </dsp:txXfrm>
    </dsp:sp>
    <dsp:sp modelId="{F6869E27-91AF-49E9-8A5B-26CFE7722CBC}">
      <dsp:nvSpPr>
        <dsp:cNvPr id="0" name=""/>
        <dsp:cNvSpPr/>
      </dsp:nvSpPr>
      <dsp:spPr>
        <a:xfrm>
          <a:off x="0" y="5056543"/>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5</a:t>
          </a:r>
          <a:endParaRPr lang="vi-VN" sz="4500" kern="1200" noProof="0" dirty="0"/>
        </a:p>
      </dsp:txBody>
      <dsp:txXfrm>
        <a:off x="123894" y="5180437"/>
        <a:ext cx="598212" cy="5982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287500" y="-1346142"/>
          <a:ext cx="1927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(Phản ứng sự cố: Các tình huống khác nhau)</a:t>
          </a:r>
          <a:endParaRPr lang="vi-VN" sz="3000" b="0" kern="1200" noProof="0" dirty="0"/>
        </a:p>
      </dsp:txBody>
      <dsp:txXfrm rot="-5400000">
        <a:off x="864001" y="171464"/>
        <a:ext cx="4680693" cy="1739586"/>
      </dsp:txXfrm>
    </dsp:sp>
    <dsp:sp modelId="{7D701CF5-2CC3-48B9-A656-E2968A10AA3B}">
      <dsp:nvSpPr>
        <dsp:cNvPr id="0" name=""/>
        <dsp:cNvSpPr/>
      </dsp:nvSpPr>
      <dsp:spPr>
        <a:xfrm>
          <a:off x="0" y="6307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6</a:t>
          </a:r>
        </a:p>
      </dsp:txBody>
      <dsp:txXfrm>
        <a:off x="105442" y="736229"/>
        <a:ext cx="509116" cy="509116"/>
      </dsp:txXfrm>
    </dsp:sp>
    <dsp:sp modelId="{7BD6AF6E-B1B2-4D6D-B42F-CCC281E8CDBF}">
      <dsp:nvSpPr>
        <dsp:cNvPr id="0" name=""/>
        <dsp:cNvSpPr/>
      </dsp:nvSpPr>
      <dsp:spPr>
        <a:xfrm rot="5400000">
          <a:off x="2822999" y="162118"/>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863999" y="2162944"/>
        <a:ext cx="4732974" cy="773148"/>
      </dsp:txXfrm>
    </dsp:sp>
    <dsp:sp modelId="{431EB5DE-87D0-4DD7-927D-163020F02E15}">
      <dsp:nvSpPr>
        <dsp:cNvPr id="0" name=""/>
        <dsp:cNvSpPr/>
      </dsp:nvSpPr>
      <dsp:spPr>
        <a:xfrm>
          <a:off x="0" y="21670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7</a:t>
          </a:r>
          <a:r>
            <a:rPr lang="en-US" sz="3600" b="1" kern="1200" noProof="0" dirty="0"/>
            <a:t>  </a:t>
          </a:r>
          <a:endParaRPr lang="vi-VN" sz="3600" b="1" kern="1200" noProof="0" dirty="0"/>
        </a:p>
      </dsp:txBody>
      <dsp:txXfrm>
        <a:off x="105442" y="2272529"/>
        <a:ext cx="509116" cy="509116"/>
      </dsp:txXfrm>
    </dsp:sp>
    <dsp:sp modelId="{37145A75-E85A-4E57-9F61-6590F044CBA9}">
      <dsp:nvSpPr>
        <dsp:cNvPr id="0" name=""/>
        <dsp:cNvSpPr/>
      </dsp:nvSpPr>
      <dsp:spPr>
        <a:xfrm rot="5400000">
          <a:off x="2729287" y="1234199"/>
          <a:ext cx="1044225" cy="47748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864000" y="3150462"/>
        <a:ext cx="4723825" cy="942275"/>
      </dsp:txXfrm>
    </dsp:sp>
    <dsp:sp modelId="{DD705F85-B40E-42C9-9804-4EBF78B8164C}">
      <dsp:nvSpPr>
        <dsp:cNvPr id="0" name=""/>
        <dsp:cNvSpPr/>
      </dsp:nvSpPr>
      <dsp:spPr>
        <a:xfrm>
          <a:off x="0" y="3261599"/>
          <a:ext cx="720000" cy="720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8</a:t>
          </a:r>
        </a:p>
      </dsp:txBody>
      <dsp:txXfrm>
        <a:off x="105442" y="3367041"/>
        <a:ext cx="509116" cy="509116"/>
      </dsp:txXfrm>
    </dsp:sp>
    <dsp:sp modelId="{5012D0F9-E426-4C44-85B1-B5D15A7B4879}">
      <dsp:nvSpPr>
        <dsp:cNvPr id="0" name=""/>
        <dsp:cNvSpPr/>
      </dsp:nvSpPr>
      <dsp:spPr>
        <a:xfrm rot="5400000">
          <a:off x="2822999" y="23287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863999" y="4329538"/>
        <a:ext cx="4732974" cy="773148"/>
      </dsp:txXfrm>
    </dsp:sp>
    <dsp:sp modelId="{52D715E9-012B-492D-85DB-CC49546E7451}">
      <dsp:nvSpPr>
        <dsp:cNvPr id="0" name=""/>
        <dsp:cNvSpPr/>
      </dsp:nvSpPr>
      <dsp:spPr>
        <a:xfrm>
          <a:off x="0" y="43561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9</a:t>
          </a:r>
        </a:p>
      </dsp:txBody>
      <dsp:txXfrm>
        <a:off x="105442" y="4461554"/>
        <a:ext cx="509116" cy="509116"/>
      </dsp:txXfrm>
    </dsp:sp>
    <dsp:sp modelId="{7AD4D8A4-467D-4EC1-89BA-81D31D2890DE}">
      <dsp:nvSpPr>
        <dsp:cNvPr id="0" name=""/>
        <dsp:cNvSpPr/>
      </dsp:nvSpPr>
      <dsp:spPr>
        <a:xfrm rot="5400000">
          <a:off x="2822999" y="33295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863999" y="5330338"/>
        <a:ext cx="4732974" cy="773148"/>
      </dsp:txXfrm>
    </dsp:sp>
    <dsp:sp modelId="{F6869E27-91AF-49E9-8A5B-26CFE7722CBC}">
      <dsp:nvSpPr>
        <dsp:cNvPr id="0" name=""/>
        <dsp:cNvSpPr/>
      </dsp:nvSpPr>
      <dsp:spPr>
        <a:xfrm>
          <a:off x="0" y="53569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10</a:t>
          </a:r>
        </a:p>
      </dsp:txBody>
      <dsp:txXfrm>
        <a:off x="105442" y="5462354"/>
        <a:ext cx="509116" cy="5091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6929" y="-149464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015200" y="96229"/>
        <a:ext cx="4041055" cy="908450"/>
      </dsp:txXfrm>
    </dsp:sp>
    <dsp:sp modelId="{7D701CF5-2CC3-48B9-A656-E2968A10AA3B}">
      <dsp:nvSpPr>
        <dsp:cNvPr id="0" name=""/>
        <dsp:cNvSpPr/>
      </dsp:nvSpPr>
      <dsp:spPr>
        <a:xfrm>
          <a:off x="0" y="10109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1</a:t>
          </a:r>
        </a:p>
      </dsp:txBody>
      <dsp:txXfrm>
        <a:off x="123894" y="224992"/>
        <a:ext cx="598212" cy="598212"/>
      </dsp:txXfrm>
    </dsp:sp>
    <dsp:sp modelId="{7BD6AF6E-B1B2-4D6D-B42F-CCC281E8CDBF}">
      <dsp:nvSpPr>
        <dsp:cNvPr id="0" name=""/>
        <dsp:cNvSpPr/>
      </dsp:nvSpPr>
      <dsp:spPr>
        <a:xfrm rot="5400000">
          <a:off x="2556929" y="-31870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hỏi cần hỏi </a:t>
          </a:r>
          <a:endParaRPr lang="vi-VN" sz="3000" b="0" kern="1200" noProof="0" dirty="0"/>
        </a:p>
      </dsp:txBody>
      <dsp:txXfrm rot="-5400000">
        <a:off x="1015200" y="1272169"/>
        <a:ext cx="4041055" cy="908450"/>
      </dsp:txXfrm>
    </dsp:sp>
    <dsp:sp modelId="{431EB5DE-87D0-4DD7-927D-163020F02E15}">
      <dsp:nvSpPr>
        <dsp:cNvPr id="0" name=""/>
        <dsp:cNvSpPr/>
      </dsp:nvSpPr>
      <dsp:spPr>
        <a:xfrm>
          <a:off x="0" y="127703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2  </a:t>
          </a:r>
          <a:endParaRPr lang="vi-VN" sz="4500" b="1" kern="1200" noProof="0" dirty="0"/>
        </a:p>
      </dsp:txBody>
      <dsp:txXfrm>
        <a:off x="123894" y="1400932"/>
        <a:ext cx="598212" cy="598212"/>
      </dsp:txXfrm>
    </dsp:sp>
    <dsp:sp modelId="{37145A75-E85A-4E57-9F61-6590F044CBA9}">
      <dsp:nvSpPr>
        <dsp:cNvPr id="0" name=""/>
        <dsp:cNvSpPr/>
      </dsp:nvSpPr>
      <dsp:spPr>
        <a:xfrm rot="5400000">
          <a:off x="2556929" y="83087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015200" y="2421753"/>
        <a:ext cx="4041055" cy="908450"/>
      </dsp:txXfrm>
    </dsp:sp>
    <dsp:sp modelId="{DD705F85-B40E-42C9-9804-4EBF78B8164C}">
      <dsp:nvSpPr>
        <dsp:cNvPr id="0" name=""/>
        <dsp:cNvSpPr/>
      </dsp:nvSpPr>
      <dsp:spPr>
        <a:xfrm>
          <a:off x="0" y="245297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3</a:t>
          </a:r>
          <a:endParaRPr lang="vi-VN" sz="4500" b="1" kern="1200" noProof="0" dirty="0"/>
        </a:p>
      </dsp:txBody>
      <dsp:txXfrm>
        <a:off x="123894" y="2576872"/>
        <a:ext cx="598212" cy="598212"/>
      </dsp:txXfrm>
    </dsp:sp>
    <dsp:sp modelId="{5012D0F9-E426-4C44-85B1-B5D15A7B4879}">
      <dsp:nvSpPr>
        <dsp:cNvPr id="0" name=""/>
        <dsp:cNvSpPr/>
      </dsp:nvSpPr>
      <dsp:spPr>
        <a:xfrm rot="5400000">
          <a:off x="2556929" y="200681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015200" y="3597693"/>
        <a:ext cx="4041055" cy="908450"/>
      </dsp:txXfrm>
    </dsp:sp>
    <dsp:sp modelId="{52D715E9-012B-492D-85DB-CC49546E7451}">
      <dsp:nvSpPr>
        <dsp:cNvPr id="0" name=""/>
        <dsp:cNvSpPr/>
      </dsp:nvSpPr>
      <dsp:spPr>
        <a:xfrm>
          <a:off x="0" y="362891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4</a:t>
          </a:r>
          <a:endParaRPr lang="vi-VN" sz="4500" kern="1200" noProof="0" dirty="0"/>
        </a:p>
      </dsp:txBody>
      <dsp:txXfrm>
        <a:off x="123894" y="3752812"/>
        <a:ext cx="598212" cy="598212"/>
      </dsp:txXfrm>
    </dsp:sp>
    <dsp:sp modelId="{7AD4D8A4-467D-4EC1-89BA-81D31D2890DE}">
      <dsp:nvSpPr>
        <dsp:cNvPr id="0" name=""/>
        <dsp:cNvSpPr/>
      </dsp:nvSpPr>
      <dsp:spPr>
        <a:xfrm rot="5400000">
          <a:off x="2305245" y="3434443"/>
          <a:ext cx="151011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(Người hành động đầu tiên)</a:t>
          </a:r>
          <a:endParaRPr lang="vi-VN" sz="3000" kern="1200" noProof="0" dirty="0"/>
        </a:p>
      </dsp:txBody>
      <dsp:txXfrm rot="-5400000">
        <a:off x="1015201" y="4798205"/>
        <a:ext cx="4016483" cy="1362676"/>
      </dsp:txXfrm>
    </dsp:sp>
    <dsp:sp modelId="{F6869E27-91AF-49E9-8A5B-26CFE7722CBC}">
      <dsp:nvSpPr>
        <dsp:cNvPr id="0" name=""/>
        <dsp:cNvSpPr/>
      </dsp:nvSpPr>
      <dsp:spPr>
        <a:xfrm>
          <a:off x="0" y="5056543"/>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5</a:t>
          </a:r>
          <a:endParaRPr lang="vi-VN" sz="4500" kern="1200" noProof="0" dirty="0"/>
        </a:p>
      </dsp:txBody>
      <dsp:txXfrm>
        <a:off x="123894" y="5180437"/>
        <a:ext cx="598212" cy="598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287500" y="-1346142"/>
          <a:ext cx="1927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(Phản ứng sự cố: Các tình huống khác nhau)</a:t>
          </a:r>
          <a:endParaRPr lang="vi-VN" sz="3000" b="0" kern="1200" noProof="0" dirty="0"/>
        </a:p>
      </dsp:txBody>
      <dsp:txXfrm rot="-5400000">
        <a:off x="864001" y="171464"/>
        <a:ext cx="4680693" cy="1739586"/>
      </dsp:txXfrm>
    </dsp:sp>
    <dsp:sp modelId="{7D701CF5-2CC3-48B9-A656-E2968A10AA3B}">
      <dsp:nvSpPr>
        <dsp:cNvPr id="0" name=""/>
        <dsp:cNvSpPr/>
      </dsp:nvSpPr>
      <dsp:spPr>
        <a:xfrm>
          <a:off x="0" y="6307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6</a:t>
          </a:r>
        </a:p>
      </dsp:txBody>
      <dsp:txXfrm>
        <a:off x="105442" y="736229"/>
        <a:ext cx="509116" cy="509116"/>
      </dsp:txXfrm>
    </dsp:sp>
    <dsp:sp modelId="{7BD6AF6E-B1B2-4D6D-B42F-CCC281E8CDBF}">
      <dsp:nvSpPr>
        <dsp:cNvPr id="0" name=""/>
        <dsp:cNvSpPr/>
      </dsp:nvSpPr>
      <dsp:spPr>
        <a:xfrm rot="5400000">
          <a:off x="2822999" y="162118"/>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863999" y="2162944"/>
        <a:ext cx="4732974" cy="773148"/>
      </dsp:txXfrm>
    </dsp:sp>
    <dsp:sp modelId="{431EB5DE-87D0-4DD7-927D-163020F02E15}">
      <dsp:nvSpPr>
        <dsp:cNvPr id="0" name=""/>
        <dsp:cNvSpPr/>
      </dsp:nvSpPr>
      <dsp:spPr>
        <a:xfrm>
          <a:off x="0" y="21670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7</a:t>
          </a:r>
          <a:r>
            <a:rPr lang="en-US" sz="3600" b="1" kern="1200" noProof="0" dirty="0"/>
            <a:t>  </a:t>
          </a:r>
          <a:endParaRPr lang="vi-VN" sz="3600" b="1" kern="1200" noProof="0" dirty="0"/>
        </a:p>
      </dsp:txBody>
      <dsp:txXfrm>
        <a:off x="105442" y="2272529"/>
        <a:ext cx="509116" cy="509116"/>
      </dsp:txXfrm>
    </dsp:sp>
    <dsp:sp modelId="{37145A75-E85A-4E57-9F61-6590F044CBA9}">
      <dsp:nvSpPr>
        <dsp:cNvPr id="0" name=""/>
        <dsp:cNvSpPr/>
      </dsp:nvSpPr>
      <dsp:spPr>
        <a:xfrm rot="5400000">
          <a:off x="2729287" y="1234199"/>
          <a:ext cx="1044225"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864000" y="3150462"/>
        <a:ext cx="4723825" cy="942275"/>
      </dsp:txXfrm>
    </dsp:sp>
    <dsp:sp modelId="{DD705F85-B40E-42C9-9804-4EBF78B8164C}">
      <dsp:nvSpPr>
        <dsp:cNvPr id="0" name=""/>
        <dsp:cNvSpPr/>
      </dsp:nvSpPr>
      <dsp:spPr>
        <a:xfrm>
          <a:off x="0" y="3261599"/>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8</a:t>
          </a:r>
        </a:p>
      </dsp:txBody>
      <dsp:txXfrm>
        <a:off x="105442" y="3367041"/>
        <a:ext cx="509116" cy="509116"/>
      </dsp:txXfrm>
    </dsp:sp>
    <dsp:sp modelId="{5012D0F9-E426-4C44-85B1-B5D15A7B4879}">
      <dsp:nvSpPr>
        <dsp:cNvPr id="0" name=""/>
        <dsp:cNvSpPr/>
      </dsp:nvSpPr>
      <dsp:spPr>
        <a:xfrm rot="5400000">
          <a:off x="2822999" y="23287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863999" y="4329538"/>
        <a:ext cx="4732974" cy="773148"/>
      </dsp:txXfrm>
    </dsp:sp>
    <dsp:sp modelId="{52D715E9-012B-492D-85DB-CC49546E7451}">
      <dsp:nvSpPr>
        <dsp:cNvPr id="0" name=""/>
        <dsp:cNvSpPr/>
      </dsp:nvSpPr>
      <dsp:spPr>
        <a:xfrm>
          <a:off x="0" y="43561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9</a:t>
          </a:r>
        </a:p>
      </dsp:txBody>
      <dsp:txXfrm>
        <a:off x="105442" y="4461554"/>
        <a:ext cx="509116" cy="509116"/>
      </dsp:txXfrm>
    </dsp:sp>
    <dsp:sp modelId="{7AD4D8A4-467D-4EC1-89BA-81D31D2890DE}">
      <dsp:nvSpPr>
        <dsp:cNvPr id="0" name=""/>
        <dsp:cNvSpPr/>
      </dsp:nvSpPr>
      <dsp:spPr>
        <a:xfrm rot="5400000">
          <a:off x="2822999" y="33295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863999" y="5330338"/>
        <a:ext cx="4732974" cy="773148"/>
      </dsp:txXfrm>
    </dsp:sp>
    <dsp:sp modelId="{F6869E27-91AF-49E9-8A5B-26CFE7722CBC}">
      <dsp:nvSpPr>
        <dsp:cNvPr id="0" name=""/>
        <dsp:cNvSpPr/>
      </dsp:nvSpPr>
      <dsp:spPr>
        <a:xfrm>
          <a:off x="0" y="53569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10</a:t>
          </a:r>
        </a:p>
      </dsp:txBody>
      <dsp:txXfrm>
        <a:off x="105442" y="5462354"/>
        <a:ext cx="509116" cy="50911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287500" y="-1346142"/>
          <a:ext cx="1927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(Phản ứng sự cố: Các tình huống khác nhau)</a:t>
          </a:r>
          <a:endParaRPr lang="vi-VN" sz="3000" b="0" kern="1200" noProof="0" dirty="0"/>
        </a:p>
      </dsp:txBody>
      <dsp:txXfrm rot="-5400000">
        <a:off x="864001" y="171464"/>
        <a:ext cx="4680693" cy="1739586"/>
      </dsp:txXfrm>
    </dsp:sp>
    <dsp:sp modelId="{7D701CF5-2CC3-48B9-A656-E2968A10AA3B}">
      <dsp:nvSpPr>
        <dsp:cNvPr id="0" name=""/>
        <dsp:cNvSpPr/>
      </dsp:nvSpPr>
      <dsp:spPr>
        <a:xfrm>
          <a:off x="0" y="6307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6</a:t>
          </a:r>
        </a:p>
      </dsp:txBody>
      <dsp:txXfrm>
        <a:off x="105442" y="736229"/>
        <a:ext cx="509116" cy="509116"/>
      </dsp:txXfrm>
    </dsp:sp>
    <dsp:sp modelId="{7BD6AF6E-B1B2-4D6D-B42F-CCC281E8CDBF}">
      <dsp:nvSpPr>
        <dsp:cNvPr id="0" name=""/>
        <dsp:cNvSpPr/>
      </dsp:nvSpPr>
      <dsp:spPr>
        <a:xfrm rot="5400000">
          <a:off x="2822999" y="162118"/>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863999" y="2162944"/>
        <a:ext cx="4732974" cy="773148"/>
      </dsp:txXfrm>
    </dsp:sp>
    <dsp:sp modelId="{431EB5DE-87D0-4DD7-927D-163020F02E15}">
      <dsp:nvSpPr>
        <dsp:cNvPr id="0" name=""/>
        <dsp:cNvSpPr/>
      </dsp:nvSpPr>
      <dsp:spPr>
        <a:xfrm>
          <a:off x="0" y="21670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7</a:t>
          </a:r>
          <a:r>
            <a:rPr lang="en-US" sz="3600" b="1" kern="1200" noProof="0" dirty="0"/>
            <a:t>  </a:t>
          </a:r>
          <a:endParaRPr lang="vi-VN" sz="3600" b="1" kern="1200" noProof="0" dirty="0"/>
        </a:p>
      </dsp:txBody>
      <dsp:txXfrm>
        <a:off x="105442" y="2272529"/>
        <a:ext cx="509116" cy="509116"/>
      </dsp:txXfrm>
    </dsp:sp>
    <dsp:sp modelId="{37145A75-E85A-4E57-9F61-6590F044CBA9}">
      <dsp:nvSpPr>
        <dsp:cNvPr id="0" name=""/>
        <dsp:cNvSpPr/>
      </dsp:nvSpPr>
      <dsp:spPr>
        <a:xfrm rot="5400000">
          <a:off x="2729287" y="1234199"/>
          <a:ext cx="1044225"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864000" y="3150462"/>
        <a:ext cx="4723825" cy="942275"/>
      </dsp:txXfrm>
    </dsp:sp>
    <dsp:sp modelId="{DD705F85-B40E-42C9-9804-4EBF78B8164C}">
      <dsp:nvSpPr>
        <dsp:cNvPr id="0" name=""/>
        <dsp:cNvSpPr/>
      </dsp:nvSpPr>
      <dsp:spPr>
        <a:xfrm>
          <a:off x="0" y="3261599"/>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8</a:t>
          </a:r>
        </a:p>
      </dsp:txBody>
      <dsp:txXfrm>
        <a:off x="105442" y="3367041"/>
        <a:ext cx="509116" cy="509116"/>
      </dsp:txXfrm>
    </dsp:sp>
    <dsp:sp modelId="{5012D0F9-E426-4C44-85B1-B5D15A7B4879}">
      <dsp:nvSpPr>
        <dsp:cNvPr id="0" name=""/>
        <dsp:cNvSpPr/>
      </dsp:nvSpPr>
      <dsp:spPr>
        <a:xfrm rot="5400000">
          <a:off x="2822999" y="2328712"/>
          <a:ext cx="856800" cy="47748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863999" y="4329538"/>
        <a:ext cx="4732974" cy="773148"/>
      </dsp:txXfrm>
    </dsp:sp>
    <dsp:sp modelId="{52D715E9-012B-492D-85DB-CC49546E7451}">
      <dsp:nvSpPr>
        <dsp:cNvPr id="0" name=""/>
        <dsp:cNvSpPr/>
      </dsp:nvSpPr>
      <dsp:spPr>
        <a:xfrm>
          <a:off x="0" y="4356112"/>
          <a:ext cx="720000" cy="720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9</a:t>
          </a:r>
        </a:p>
      </dsp:txBody>
      <dsp:txXfrm>
        <a:off x="105442" y="4461554"/>
        <a:ext cx="509116" cy="509116"/>
      </dsp:txXfrm>
    </dsp:sp>
    <dsp:sp modelId="{7AD4D8A4-467D-4EC1-89BA-81D31D2890DE}">
      <dsp:nvSpPr>
        <dsp:cNvPr id="0" name=""/>
        <dsp:cNvSpPr/>
      </dsp:nvSpPr>
      <dsp:spPr>
        <a:xfrm rot="5400000">
          <a:off x="2822999" y="33295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863999" y="5330338"/>
        <a:ext cx="4732974" cy="773148"/>
      </dsp:txXfrm>
    </dsp:sp>
    <dsp:sp modelId="{F6869E27-91AF-49E9-8A5B-26CFE7722CBC}">
      <dsp:nvSpPr>
        <dsp:cNvPr id="0" name=""/>
        <dsp:cNvSpPr/>
      </dsp:nvSpPr>
      <dsp:spPr>
        <a:xfrm>
          <a:off x="0" y="53569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10</a:t>
          </a:r>
        </a:p>
      </dsp:txBody>
      <dsp:txXfrm>
        <a:off x="105442" y="5462354"/>
        <a:ext cx="509116" cy="50911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6929" y="-149464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015200" y="96229"/>
        <a:ext cx="4041055" cy="908450"/>
      </dsp:txXfrm>
    </dsp:sp>
    <dsp:sp modelId="{7D701CF5-2CC3-48B9-A656-E2968A10AA3B}">
      <dsp:nvSpPr>
        <dsp:cNvPr id="0" name=""/>
        <dsp:cNvSpPr/>
      </dsp:nvSpPr>
      <dsp:spPr>
        <a:xfrm>
          <a:off x="0" y="10109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1</a:t>
          </a:r>
        </a:p>
      </dsp:txBody>
      <dsp:txXfrm>
        <a:off x="123894" y="224992"/>
        <a:ext cx="598212" cy="598212"/>
      </dsp:txXfrm>
    </dsp:sp>
    <dsp:sp modelId="{7BD6AF6E-B1B2-4D6D-B42F-CCC281E8CDBF}">
      <dsp:nvSpPr>
        <dsp:cNvPr id="0" name=""/>
        <dsp:cNvSpPr/>
      </dsp:nvSpPr>
      <dsp:spPr>
        <a:xfrm rot="5400000">
          <a:off x="2556929" y="-31870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hỏi cần hỏi </a:t>
          </a:r>
          <a:endParaRPr lang="vi-VN" sz="3000" b="0" kern="1200" noProof="0" dirty="0"/>
        </a:p>
      </dsp:txBody>
      <dsp:txXfrm rot="-5400000">
        <a:off x="1015200" y="1272169"/>
        <a:ext cx="4041055" cy="908450"/>
      </dsp:txXfrm>
    </dsp:sp>
    <dsp:sp modelId="{431EB5DE-87D0-4DD7-927D-163020F02E15}">
      <dsp:nvSpPr>
        <dsp:cNvPr id="0" name=""/>
        <dsp:cNvSpPr/>
      </dsp:nvSpPr>
      <dsp:spPr>
        <a:xfrm>
          <a:off x="0" y="127703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2  </a:t>
          </a:r>
          <a:endParaRPr lang="vi-VN" sz="4500" b="1" kern="1200" noProof="0" dirty="0"/>
        </a:p>
      </dsp:txBody>
      <dsp:txXfrm>
        <a:off x="123894" y="1400932"/>
        <a:ext cx="598212" cy="598212"/>
      </dsp:txXfrm>
    </dsp:sp>
    <dsp:sp modelId="{37145A75-E85A-4E57-9F61-6590F044CBA9}">
      <dsp:nvSpPr>
        <dsp:cNvPr id="0" name=""/>
        <dsp:cNvSpPr/>
      </dsp:nvSpPr>
      <dsp:spPr>
        <a:xfrm rot="5400000">
          <a:off x="2556929" y="83087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015200" y="2421753"/>
        <a:ext cx="4041055" cy="908450"/>
      </dsp:txXfrm>
    </dsp:sp>
    <dsp:sp modelId="{DD705F85-B40E-42C9-9804-4EBF78B8164C}">
      <dsp:nvSpPr>
        <dsp:cNvPr id="0" name=""/>
        <dsp:cNvSpPr/>
      </dsp:nvSpPr>
      <dsp:spPr>
        <a:xfrm>
          <a:off x="0" y="245297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3</a:t>
          </a:r>
          <a:endParaRPr lang="vi-VN" sz="4500" b="1" kern="1200" noProof="0" dirty="0"/>
        </a:p>
      </dsp:txBody>
      <dsp:txXfrm>
        <a:off x="123894" y="2576872"/>
        <a:ext cx="598212" cy="598212"/>
      </dsp:txXfrm>
    </dsp:sp>
    <dsp:sp modelId="{5012D0F9-E426-4C44-85B1-B5D15A7B4879}">
      <dsp:nvSpPr>
        <dsp:cNvPr id="0" name=""/>
        <dsp:cNvSpPr/>
      </dsp:nvSpPr>
      <dsp:spPr>
        <a:xfrm rot="5400000">
          <a:off x="2556929" y="200681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015200" y="3597693"/>
        <a:ext cx="4041055" cy="908450"/>
      </dsp:txXfrm>
    </dsp:sp>
    <dsp:sp modelId="{52D715E9-012B-492D-85DB-CC49546E7451}">
      <dsp:nvSpPr>
        <dsp:cNvPr id="0" name=""/>
        <dsp:cNvSpPr/>
      </dsp:nvSpPr>
      <dsp:spPr>
        <a:xfrm>
          <a:off x="0" y="362891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4</a:t>
          </a:r>
          <a:endParaRPr lang="vi-VN" sz="4500" kern="1200" noProof="0" dirty="0"/>
        </a:p>
      </dsp:txBody>
      <dsp:txXfrm>
        <a:off x="123894" y="3752812"/>
        <a:ext cx="598212" cy="598212"/>
      </dsp:txXfrm>
    </dsp:sp>
    <dsp:sp modelId="{7AD4D8A4-467D-4EC1-89BA-81D31D2890DE}">
      <dsp:nvSpPr>
        <dsp:cNvPr id="0" name=""/>
        <dsp:cNvSpPr/>
      </dsp:nvSpPr>
      <dsp:spPr>
        <a:xfrm rot="5400000">
          <a:off x="2305245" y="3434443"/>
          <a:ext cx="151011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(Người hành động đầu tiên)</a:t>
          </a:r>
          <a:endParaRPr lang="vi-VN" sz="3000" kern="1200" noProof="0" dirty="0"/>
        </a:p>
      </dsp:txBody>
      <dsp:txXfrm rot="-5400000">
        <a:off x="1015201" y="4798205"/>
        <a:ext cx="4016483" cy="1362676"/>
      </dsp:txXfrm>
    </dsp:sp>
    <dsp:sp modelId="{F6869E27-91AF-49E9-8A5B-26CFE7722CBC}">
      <dsp:nvSpPr>
        <dsp:cNvPr id="0" name=""/>
        <dsp:cNvSpPr/>
      </dsp:nvSpPr>
      <dsp:spPr>
        <a:xfrm>
          <a:off x="0" y="5056543"/>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5</a:t>
          </a:r>
          <a:endParaRPr lang="vi-VN" sz="4500" kern="1200" noProof="0" dirty="0"/>
        </a:p>
      </dsp:txBody>
      <dsp:txXfrm>
        <a:off x="123894" y="5180437"/>
        <a:ext cx="598212" cy="59821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287500" y="-1346142"/>
          <a:ext cx="1927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(Phản ứng sự cố: Các tình huống khác nhau)</a:t>
          </a:r>
          <a:endParaRPr lang="vi-VN" sz="3000" b="0" kern="1200" noProof="0" dirty="0"/>
        </a:p>
      </dsp:txBody>
      <dsp:txXfrm rot="-5400000">
        <a:off x="864001" y="171464"/>
        <a:ext cx="4680693" cy="1739586"/>
      </dsp:txXfrm>
    </dsp:sp>
    <dsp:sp modelId="{7D701CF5-2CC3-48B9-A656-E2968A10AA3B}">
      <dsp:nvSpPr>
        <dsp:cNvPr id="0" name=""/>
        <dsp:cNvSpPr/>
      </dsp:nvSpPr>
      <dsp:spPr>
        <a:xfrm>
          <a:off x="0" y="6307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6</a:t>
          </a:r>
        </a:p>
      </dsp:txBody>
      <dsp:txXfrm>
        <a:off x="105442" y="736229"/>
        <a:ext cx="509116" cy="509116"/>
      </dsp:txXfrm>
    </dsp:sp>
    <dsp:sp modelId="{7BD6AF6E-B1B2-4D6D-B42F-CCC281E8CDBF}">
      <dsp:nvSpPr>
        <dsp:cNvPr id="0" name=""/>
        <dsp:cNvSpPr/>
      </dsp:nvSpPr>
      <dsp:spPr>
        <a:xfrm rot="5400000">
          <a:off x="2822999" y="162118"/>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863999" y="2162944"/>
        <a:ext cx="4732974" cy="773148"/>
      </dsp:txXfrm>
    </dsp:sp>
    <dsp:sp modelId="{431EB5DE-87D0-4DD7-927D-163020F02E15}">
      <dsp:nvSpPr>
        <dsp:cNvPr id="0" name=""/>
        <dsp:cNvSpPr/>
      </dsp:nvSpPr>
      <dsp:spPr>
        <a:xfrm>
          <a:off x="0" y="21670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7</a:t>
          </a:r>
          <a:r>
            <a:rPr lang="en-US" sz="3600" b="1" kern="1200" noProof="0" dirty="0"/>
            <a:t>  </a:t>
          </a:r>
          <a:endParaRPr lang="vi-VN" sz="3600" b="1" kern="1200" noProof="0" dirty="0"/>
        </a:p>
      </dsp:txBody>
      <dsp:txXfrm>
        <a:off x="105442" y="2272529"/>
        <a:ext cx="509116" cy="509116"/>
      </dsp:txXfrm>
    </dsp:sp>
    <dsp:sp modelId="{37145A75-E85A-4E57-9F61-6590F044CBA9}">
      <dsp:nvSpPr>
        <dsp:cNvPr id="0" name=""/>
        <dsp:cNvSpPr/>
      </dsp:nvSpPr>
      <dsp:spPr>
        <a:xfrm rot="5400000">
          <a:off x="2729287" y="1234199"/>
          <a:ext cx="1044225"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864000" y="3150462"/>
        <a:ext cx="4723825" cy="942275"/>
      </dsp:txXfrm>
    </dsp:sp>
    <dsp:sp modelId="{DD705F85-B40E-42C9-9804-4EBF78B8164C}">
      <dsp:nvSpPr>
        <dsp:cNvPr id="0" name=""/>
        <dsp:cNvSpPr/>
      </dsp:nvSpPr>
      <dsp:spPr>
        <a:xfrm>
          <a:off x="0" y="3261599"/>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8</a:t>
          </a:r>
        </a:p>
      </dsp:txBody>
      <dsp:txXfrm>
        <a:off x="105442" y="3367041"/>
        <a:ext cx="509116" cy="509116"/>
      </dsp:txXfrm>
    </dsp:sp>
    <dsp:sp modelId="{5012D0F9-E426-4C44-85B1-B5D15A7B4879}">
      <dsp:nvSpPr>
        <dsp:cNvPr id="0" name=""/>
        <dsp:cNvSpPr/>
      </dsp:nvSpPr>
      <dsp:spPr>
        <a:xfrm rot="5400000">
          <a:off x="2822999" y="23287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863999" y="4329538"/>
        <a:ext cx="4732974" cy="773148"/>
      </dsp:txXfrm>
    </dsp:sp>
    <dsp:sp modelId="{52D715E9-012B-492D-85DB-CC49546E7451}">
      <dsp:nvSpPr>
        <dsp:cNvPr id="0" name=""/>
        <dsp:cNvSpPr/>
      </dsp:nvSpPr>
      <dsp:spPr>
        <a:xfrm>
          <a:off x="0" y="43561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9</a:t>
          </a:r>
        </a:p>
      </dsp:txBody>
      <dsp:txXfrm>
        <a:off x="105442" y="4461554"/>
        <a:ext cx="509116" cy="509116"/>
      </dsp:txXfrm>
    </dsp:sp>
    <dsp:sp modelId="{7AD4D8A4-467D-4EC1-89BA-81D31D2890DE}">
      <dsp:nvSpPr>
        <dsp:cNvPr id="0" name=""/>
        <dsp:cNvSpPr/>
      </dsp:nvSpPr>
      <dsp:spPr>
        <a:xfrm rot="5400000">
          <a:off x="2822999" y="3329512"/>
          <a:ext cx="856800" cy="47748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863999" y="5330338"/>
        <a:ext cx="4732974" cy="773148"/>
      </dsp:txXfrm>
    </dsp:sp>
    <dsp:sp modelId="{F6869E27-91AF-49E9-8A5B-26CFE7722CBC}">
      <dsp:nvSpPr>
        <dsp:cNvPr id="0" name=""/>
        <dsp:cNvSpPr/>
      </dsp:nvSpPr>
      <dsp:spPr>
        <a:xfrm>
          <a:off x="0" y="5356912"/>
          <a:ext cx="720000" cy="720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10</a:t>
          </a:r>
        </a:p>
      </dsp:txBody>
      <dsp:txXfrm>
        <a:off x="105442" y="5462354"/>
        <a:ext cx="509116" cy="509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6929" y="-1494645"/>
          <a:ext cx="1006740" cy="40902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015200" y="96229"/>
        <a:ext cx="4041055" cy="908450"/>
      </dsp:txXfrm>
    </dsp:sp>
    <dsp:sp modelId="{7D701CF5-2CC3-48B9-A656-E2968A10AA3B}">
      <dsp:nvSpPr>
        <dsp:cNvPr id="0" name=""/>
        <dsp:cNvSpPr/>
      </dsp:nvSpPr>
      <dsp:spPr>
        <a:xfrm>
          <a:off x="0" y="101098"/>
          <a:ext cx="846000" cy="84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1</a:t>
          </a:r>
        </a:p>
      </dsp:txBody>
      <dsp:txXfrm>
        <a:off x="123894" y="224992"/>
        <a:ext cx="598212" cy="598212"/>
      </dsp:txXfrm>
    </dsp:sp>
    <dsp:sp modelId="{7BD6AF6E-B1B2-4D6D-B42F-CCC281E8CDBF}">
      <dsp:nvSpPr>
        <dsp:cNvPr id="0" name=""/>
        <dsp:cNvSpPr/>
      </dsp:nvSpPr>
      <dsp:spPr>
        <a:xfrm rot="5400000">
          <a:off x="2556929" y="-31870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hỏi cần hỏi </a:t>
          </a:r>
          <a:endParaRPr lang="vi-VN" sz="3000" b="0" kern="1200" noProof="0" dirty="0"/>
        </a:p>
      </dsp:txBody>
      <dsp:txXfrm rot="-5400000">
        <a:off x="1015200" y="1272169"/>
        <a:ext cx="4041055" cy="908450"/>
      </dsp:txXfrm>
    </dsp:sp>
    <dsp:sp modelId="{431EB5DE-87D0-4DD7-927D-163020F02E15}">
      <dsp:nvSpPr>
        <dsp:cNvPr id="0" name=""/>
        <dsp:cNvSpPr/>
      </dsp:nvSpPr>
      <dsp:spPr>
        <a:xfrm>
          <a:off x="0" y="127703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2  </a:t>
          </a:r>
          <a:endParaRPr lang="vi-VN" sz="4500" b="1" kern="1200" noProof="0" dirty="0"/>
        </a:p>
      </dsp:txBody>
      <dsp:txXfrm>
        <a:off x="123894" y="1400932"/>
        <a:ext cx="598212" cy="598212"/>
      </dsp:txXfrm>
    </dsp:sp>
    <dsp:sp modelId="{37145A75-E85A-4E57-9F61-6590F044CBA9}">
      <dsp:nvSpPr>
        <dsp:cNvPr id="0" name=""/>
        <dsp:cNvSpPr/>
      </dsp:nvSpPr>
      <dsp:spPr>
        <a:xfrm rot="5400000">
          <a:off x="2556929" y="83087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015200" y="2421753"/>
        <a:ext cx="4041055" cy="908450"/>
      </dsp:txXfrm>
    </dsp:sp>
    <dsp:sp modelId="{DD705F85-B40E-42C9-9804-4EBF78B8164C}">
      <dsp:nvSpPr>
        <dsp:cNvPr id="0" name=""/>
        <dsp:cNvSpPr/>
      </dsp:nvSpPr>
      <dsp:spPr>
        <a:xfrm>
          <a:off x="0" y="245297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3</a:t>
          </a:r>
          <a:endParaRPr lang="vi-VN" sz="4500" b="1" kern="1200" noProof="0" dirty="0"/>
        </a:p>
      </dsp:txBody>
      <dsp:txXfrm>
        <a:off x="123894" y="2576872"/>
        <a:ext cx="598212" cy="598212"/>
      </dsp:txXfrm>
    </dsp:sp>
    <dsp:sp modelId="{5012D0F9-E426-4C44-85B1-B5D15A7B4879}">
      <dsp:nvSpPr>
        <dsp:cNvPr id="0" name=""/>
        <dsp:cNvSpPr/>
      </dsp:nvSpPr>
      <dsp:spPr>
        <a:xfrm rot="5400000">
          <a:off x="2556929" y="200681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015200" y="3597693"/>
        <a:ext cx="4041055" cy="908450"/>
      </dsp:txXfrm>
    </dsp:sp>
    <dsp:sp modelId="{52D715E9-012B-492D-85DB-CC49546E7451}">
      <dsp:nvSpPr>
        <dsp:cNvPr id="0" name=""/>
        <dsp:cNvSpPr/>
      </dsp:nvSpPr>
      <dsp:spPr>
        <a:xfrm>
          <a:off x="0" y="362891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4</a:t>
          </a:r>
          <a:endParaRPr lang="vi-VN" sz="4500" kern="1200" noProof="0" dirty="0"/>
        </a:p>
      </dsp:txBody>
      <dsp:txXfrm>
        <a:off x="123894" y="3752812"/>
        <a:ext cx="598212" cy="598212"/>
      </dsp:txXfrm>
    </dsp:sp>
    <dsp:sp modelId="{7AD4D8A4-467D-4EC1-89BA-81D31D2890DE}">
      <dsp:nvSpPr>
        <dsp:cNvPr id="0" name=""/>
        <dsp:cNvSpPr/>
      </dsp:nvSpPr>
      <dsp:spPr>
        <a:xfrm rot="5400000">
          <a:off x="2305245" y="3434443"/>
          <a:ext cx="151011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a:t>Phương </a:t>
          </a:r>
          <a:r>
            <a:rPr lang="en-US" sz="3000" kern="1200"/>
            <a:t>pháp</a:t>
          </a:r>
          <a:r>
            <a:rPr lang="vi-VN" sz="3000" kern="1200"/>
            <a:t> </a:t>
          </a:r>
          <a:r>
            <a:rPr lang="vi-VN" sz="3000" kern="1200" dirty="0"/>
            <a:t>điều tra máy tính (Người hành động đầu tiên)</a:t>
          </a:r>
          <a:endParaRPr lang="vi-VN" sz="3000" kern="1200" noProof="0" dirty="0"/>
        </a:p>
      </dsp:txBody>
      <dsp:txXfrm rot="-5400000">
        <a:off x="1015201" y="4798205"/>
        <a:ext cx="4016483" cy="1362676"/>
      </dsp:txXfrm>
    </dsp:sp>
    <dsp:sp modelId="{F6869E27-91AF-49E9-8A5B-26CFE7722CBC}">
      <dsp:nvSpPr>
        <dsp:cNvPr id="0" name=""/>
        <dsp:cNvSpPr/>
      </dsp:nvSpPr>
      <dsp:spPr>
        <a:xfrm>
          <a:off x="0" y="5056543"/>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5</a:t>
          </a:r>
          <a:endParaRPr lang="vi-VN" sz="4500" kern="1200" noProof="0" dirty="0"/>
        </a:p>
      </dsp:txBody>
      <dsp:txXfrm>
        <a:off x="123894" y="5180437"/>
        <a:ext cx="598212" cy="5982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287500" y="-1346142"/>
          <a:ext cx="1927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(Phản ứng sự cố: Các tình huống khác nhau)</a:t>
          </a:r>
          <a:endParaRPr lang="vi-VN" sz="3000" b="0" kern="1200" noProof="0" dirty="0"/>
        </a:p>
      </dsp:txBody>
      <dsp:txXfrm rot="-5400000">
        <a:off x="864001" y="171464"/>
        <a:ext cx="4680693" cy="1739586"/>
      </dsp:txXfrm>
    </dsp:sp>
    <dsp:sp modelId="{7D701CF5-2CC3-48B9-A656-E2968A10AA3B}">
      <dsp:nvSpPr>
        <dsp:cNvPr id="0" name=""/>
        <dsp:cNvSpPr/>
      </dsp:nvSpPr>
      <dsp:spPr>
        <a:xfrm>
          <a:off x="0" y="6307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6</a:t>
          </a:r>
        </a:p>
      </dsp:txBody>
      <dsp:txXfrm>
        <a:off x="105442" y="736229"/>
        <a:ext cx="509116" cy="509116"/>
      </dsp:txXfrm>
    </dsp:sp>
    <dsp:sp modelId="{7BD6AF6E-B1B2-4D6D-B42F-CCC281E8CDBF}">
      <dsp:nvSpPr>
        <dsp:cNvPr id="0" name=""/>
        <dsp:cNvSpPr/>
      </dsp:nvSpPr>
      <dsp:spPr>
        <a:xfrm rot="5400000">
          <a:off x="2822999" y="162118"/>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863999" y="2162944"/>
        <a:ext cx="4732974" cy="773148"/>
      </dsp:txXfrm>
    </dsp:sp>
    <dsp:sp modelId="{431EB5DE-87D0-4DD7-927D-163020F02E15}">
      <dsp:nvSpPr>
        <dsp:cNvPr id="0" name=""/>
        <dsp:cNvSpPr/>
      </dsp:nvSpPr>
      <dsp:spPr>
        <a:xfrm>
          <a:off x="0" y="21670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7</a:t>
          </a:r>
          <a:r>
            <a:rPr lang="en-US" sz="3600" b="1" kern="1200" noProof="0" dirty="0"/>
            <a:t>  </a:t>
          </a:r>
          <a:endParaRPr lang="vi-VN" sz="3600" b="1" kern="1200" noProof="0" dirty="0"/>
        </a:p>
      </dsp:txBody>
      <dsp:txXfrm>
        <a:off x="105442" y="2272529"/>
        <a:ext cx="509116" cy="509116"/>
      </dsp:txXfrm>
    </dsp:sp>
    <dsp:sp modelId="{37145A75-E85A-4E57-9F61-6590F044CBA9}">
      <dsp:nvSpPr>
        <dsp:cNvPr id="0" name=""/>
        <dsp:cNvSpPr/>
      </dsp:nvSpPr>
      <dsp:spPr>
        <a:xfrm rot="5400000">
          <a:off x="2729287" y="1234199"/>
          <a:ext cx="1044225"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864000" y="3150462"/>
        <a:ext cx="4723825" cy="942275"/>
      </dsp:txXfrm>
    </dsp:sp>
    <dsp:sp modelId="{DD705F85-B40E-42C9-9804-4EBF78B8164C}">
      <dsp:nvSpPr>
        <dsp:cNvPr id="0" name=""/>
        <dsp:cNvSpPr/>
      </dsp:nvSpPr>
      <dsp:spPr>
        <a:xfrm>
          <a:off x="0" y="3261599"/>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8</a:t>
          </a:r>
        </a:p>
      </dsp:txBody>
      <dsp:txXfrm>
        <a:off x="105442" y="3367041"/>
        <a:ext cx="509116" cy="509116"/>
      </dsp:txXfrm>
    </dsp:sp>
    <dsp:sp modelId="{5012D0F9-E426-4C44-85B1-B5D15A7B4879}">
      <dsp:nvSpPr>
        <dsp:cNvPr id="0" name=""/>
        <dsp:cNvSpPr/>
      </dsp:nvSpPr>
      <dsp:spPr>
        <a:xfrm rot="5400000">
          <a:off x="2822999" y="23287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863999" y="4329538"/>
        <a:ext cx="4732974" cy="773148"/>
      </dsp:txXfrm>
    </dsp:sp>
    <dsp:sp modelId="{52D715E9-012B-492D-85DB-CC49546E7451}">
      <dsp:nvSpPr>
        <dsp:cNvPr id="0" name=""/>
        <dsp:cNvSpPr/>
      </dsp:nvSpPr>
      <dsp:spPr>
        <a:xfrm>
          <a:off x="0" y="43561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9</a:t>
          </a:r>
        </a:p>
      </dsp:txBody>
      <dsp:txXfrm>
        <a:off x="105442" y="4461554"/>
        <a:ext cx="509116" cy="509116"/>
      </dsp:txXfrm>
    </dsp:sp>
    <dsp:sp modelId="{7AD4D8A4-467D-4EC1-89BA-81D31D2890DE}">
      <dsp:nvSpPr>
        <dsp:cNvPr id="0" name=""/>
        <dsp:cNvSpPr/>
      </dsp:nvSpPr>
      <dsp:spPr>
        <a:xfrm rot="5400000">
          <a:off x="2822999" y="33295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863999" y="5330338"/>
        <a:ext cx="4732974" cy="773148"/>
      </dsp:txXfrm>
    </dsp:sp>
    <dsp:sp modelId="{F6869E27-91AF-49E9-8A5B-26CFE7722CBC}">
      <dsp:nvSpPr>
        <dsp:cNvPr id="0" name=""/>
        <dsp:cNvSpPr/>
      </dsp:nvSpPr>
      <dsp:spPr>
        <a:xfrm>
          <a:off x="0" y="53569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10</a:t>
          </a:r>
        </a:p>
      </dsp:txBody>
      <dsp:txXfrm>
        <a:off x="105442" y="5462354"/>
        <a:ext cx="509116" cy="5091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6929" y="-149464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015200" y="96229"/>
        <a:ext cx="4041055" cy="908450"/>
      </dsp:txXfrm>
    </dsp:sp>
    <dsp:sp modelId="{7D701CF5-2CC3-48B9-A656-E2968A10AA3B}">
      <dsp:nvSpPr>
        <dsp:cNvPr id="0" name=""/>
        <dsp:cNvSpPr/>
      </dsp:nvSpPr>
      <dsp:spPr>
        <a:xfrm>
          <a:off x="0" y="10109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1</a:t>
          </a:r>
        </a:p>
      </dsp:txBody>
      <dsp:txXfrm>
        <a:off x="123894" y="224992"/>
        <a:ext cx="598212" cy="598212"/>
      </dsp:txXfrm>
    </dsp:sp>
    <dsp:sp modelId="{7BD6AF6E-B1B2-4D6D-B42F-CCC281E8CDBF}">
      <dsp:nvSpPr>
        <dsp:cNvPr id="0" name=""/>
        <dsp:cNvSpPr/>
      </dsp:nvSpPr>
      <dsp:spPr>
        <a:xfrm rot="5400000">
          <a:off x="2556929" y="-318705"/>
          <a:ext cx="1006740" cy="40902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en-US" sz="3000" b="0" kern="1200" noProof="0"/>
            <a:t>Đặt câu hỏi</a:t>
          </a:r>
          <a:endParaRPr lang="vi-VN" sz="3000" b="0" kern="1200" noProof="0" dirty="0"/>
        </a:p>
      </dsp:txBody>
      <dsp:txXfrm rot="-5400000">
        <a:off x="1015200" y="1272169"/>
        <a:ext cx="4041055" cy="908450"/>
      </dsp:txXfrm>
    </dsp:sp>
    <dsp:sp modelId="{431EB5DE-87D0-4DD7-927D-163020F02E15}">
      <dsp:nvSpPr>
        <dsp:cNvPr id="0" name=""/>
        <dsp:cNvSpPr/>
      </dsp:nvSpPr>
      <dsp:spPr>
        <a:xfrm>
          <a:off x="0" y="1277038"/>
          <a:ext cx="846000" cy="84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2  </a:t>
          </a:r>
          <a:endParaRPr lang="vi-VN" sz="4500" b="1" kern="1200" noProof="0" dirty="0"/>
        </a:p>
      </dsp:txBody>
      <dsp:txXfrm>
        <a:off x="123894" y="1400932"/>
        <a:ext cx="598212" cy="598212"/>
      </dsp:txXfrm>
    </dsp:sp>
    <dsp:sp modelId="{37145A75-E85A-4E57-9F61-6590F044CBA9}">
      <dsp:nvSpPr>
        <dsp:cNvPr id="0" name=""/>
        <dsp:cNvSpPr/>
      </dsp:nvSpPr>
      <dsp:spPr>
        <a:xfrm rot="5400000">
          <a:off x="2556929" y="83087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015200" y="2421753"/>
        <a:ext cx="4041055" cy="908450"/>
      </dsp:txXfrm>
    </dsp:sp>
    <dsp:sp modelId="{DD705F85-B40E-42C9-9804-4EBF78B8164C}">
      <dsp:nvSpPr>
        <dsp:cNvPr id="0" name=""/>
        <dsp:cNvSpPr/>
      </dsp:nvSpPr>
      <dsp:spPr>
        <a:xfrm>
          <a:off x="0" y="245297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3</a:t>
          </a:r>
          <a:endParaRPr lang="vi-VN" sz="4500" b="1" kern="1200" noProof="0" dirty="0"/>
        </a:p>
      </dsp:txBody>
      <dsp:txXfrm>
        <a:off x="123894" y="2576872"/>
        <a:ext cx="598212" cy="598212"/>
      </dsp:txXfrm>
    </dsp:sp>
    <dsp:sp modelId="{5012D0F9-E426-4C44-85B1-B5D15A7B4879}">
      <dsp:nvSpPr>
        <dsp:cNvPr id="0" name=""/>
        <dsp:cNvSpPr/>
      </dsp:nvSpPr>
      <dsp:spPr>
        <a:xfrm rot="5400000">
          <a:off x="2556929" y="200681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015200" y="3597693"/>
        <a:ext cx="4041055" cy="908450"/>
      </dsp:txXfrm>
    </dsp:sp>
    <dsp:sp modelId="{52D715E9-012B-492D-85DB-CC49546E7451}">
      <dsp:nvSpPr>
        <dsp:cNvPr id="0" name=""/>
        <dsp:cNvSpPr/>
      </dsp:nvSpPr>
      <dsp:spPr>
        <a:xfrm>
          <a:off x="0" y="362891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4</a:t>
          </a:r>
          <a:endParaRPr lang="vi-VN" sz="4500" kern="1200" noProof="0" dirty="0"/>
        </a:p>
      </dsp:txBody>
      <dsp:txXfrm>
        <a:off x="123894" y="3752812"/>
        <a:ext cx="598212" cy="598212"/>
      </dsp:txXfrm>
    </dsp:sp>
    <dsp:sp modelId="{7AD4D8A4-467D-4EC1-89BA-81D31D2890DE}">
      <dsp:nvSpPr>
        <dsp:cNvPr id="0" name=""/>
        <dsp:cNvSpPr/>
      </dsp:nvSpPr>
      <dsp:spPr>
        <a:xfrm rot="5400000">
          <a:off x="2305245" y="3434443"/>
          <a:ext cx="151011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(Người hành động đầu tiên)</a:t>
          </a:r>
          <a:endParaRPr lang="vi-VN" sz="3000" kern="1200" noProof="0" dirty="0"/>
        </a:p>
      </dsp:txBody>
      <dsp:txXfrm rot="-5400000">
        <a:off x="1015201" y="4798205"/>
        <a:ext cx="4016483" cy="1362676"/>
      </dsp:txXfrm>
    </dsp:sp>
    <dsp:sp modelId="{F6869E27-91AF-49E9-8A5B-26CFE7722CBC}">
      <dsp:nvSpPr>
        <dsp:cNvPr id="0" name=""/>
        <dsp:cNvSpPr/>
      </dsp:nvSpPr>
      <dsp:spPr>
        <a:xfrm>
          <a:off x="0" y="5056543"/>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5</a:t>
          </a:r>
          <a:endParaRPr lang="vi-VN" sz="4500" kern="1200" noProof="0" dirty="0"/>
        </a:p>
      </dsp:txBody>
      <dsp:txXfrm>
        <a:off x="123894" y="5180437"/>
        <a:ext cx="598212" cy="5982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287500" y="-1346142"/>
          <a:ext cx="1927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(Phản ứng sự cố: Các tình huống khác nhau)</a:t>
          </a:r>
          <a:endParaRPr lang="vi-VN" sz="3000" b="0" kern="1200" noProof="0" dirty="0"/>
        </a:p>
      </dsp:txBody>
      <dsp:txXfrm rot="-5400000">
        <a:off x="864001" y="171464"/>
        <a:ext cx="4680693" cy="1739586"/>
      </dsp:txXfrm>
    </dsp:sp>
    <dsp:sp modelId="{7D701CF5-2CC3-48B9-A656-E2968A10AA3B}">
      <dsp:nvSpPr>
        <dsp:cNvPr id="0" name=""/>
        <dsp:cNvSpPr/>
      </dsp:nvSpPr>
      <dsp:spPr>
        <a:xfrm>
          <a:off x="0" y="6307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6</a:t>
          </a:r>
        </a:p>
      </dsp:txBody>
      <dsp:txXfrm>
        <a:off x="105442" y="736229"/>
        <a:ext cx="509116" cy="509116"/>
      </dsp:txXfrm>
    </dsp:sp>
    <dsp:sp modelId="{7BD6AF6E-B1B2-4D6D-B42F-CCC281E8CDBF}">
      <dsp:nvSpPr>
        <dsp:cNvPr id="0" name=""/>
        <dsp:cNvSpPr/>
      </dsp:nvSpPr>
      <dsp:spPr>
        <a:xfrm rot="5400000">
          <a:off x="2822999" y="162118"/>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863999" y="2162944"/>
        <a:ext cx="4732974" cy="773148"/>
      </dsp:txXfrm>
    </dsp:sp>
    <dsp:sp modelId="{431EB5DE-87D0-4DD7-927D-163020F02E15}">
      <dsp:nvSpPr>
        <dsp:cNvPr id="0" name=""/>
        <dsp:cNvSpPr/>
      </dsp:nvSpPr>
      <dsp:spPr>
        <a:xfrm>
          <a:off x="0" y="21670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7</a:t>
          </a:r>
          <a:r>
            <a:rPr lang="en-US" sz="3600" b="1" kern="1200" noProof="0" dirty="0"/>
            <a:t>  </a:t>
          </a:r>
          <a:endParaRPr lang="vi-VN" sz="3600" b="1" kern="1200" noProof="0" dirty="0"/>
        </a:p>
      </dsp:txBody>
      <dsp:txXfrm>
        <a:off x="105442" y="2272529"/>
        <a:ext cx="509116" cy="509116"/>
      </dsp:txXfrm>
    </dsp:sp>
    <dsp:sp modelId="{37145A75-E85A-4E57-9F61-6590F044CBA9}">
      <dsp:nvSpPr>
        <dsp:cNvPr id="0" name=""/>
        <dsp:cNvSpPr/>
      </dsp:nvSpPr>
      <dsp:spPr>
        <a:xfrm rot="5400000">
          <a:off x="2729287" y="1234199"/>
          <a:ext cx="1044225"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864000" y="3150462"/>
        <a:ext cx="4723825" cy="942275"/>
      </dsp:txXfrm>
    </dsp:sp>
    <dsp:sp modelId="{DD705F85-B40E-42C9-9804-4EBF78B8164C}">
      <dsp:nvSpPr>
        <dsp:cNvPr id="0" name=""/>
        <dsp:cNvSpPr/>
      </dsp:nvSpPr>
      <dsp:spPr>
        <a:xfrm>
          <a:off x="0" y="3261599"/>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8</a:t>
          </a:r>
        </a:p>
      </dsp:txBody>
      <dsp:txXfrm>
        <a:off x="105442" y="3367041"/>
        <a:ext cx="509116" cy="509116"/>
      </dsp:txXfrm>
    </dsp:sp>
    <dsp:sp modelId="{5012D0F9-E426-4C44-85B1-B5D15A7B4879}">
      <dsp:nvSpPr>
        <dsp:cNvPr id="0" name=""/>
        <dsp:cNvSpPr/>
      </dsp:nvSpPr>
      <dsp:spPr>
        <a:xfrm rot="5400000">
          <a:off x="2822999" y="23287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863999" y="4329538"/>
        <a:ext cx="4732974" cy="773148"/>
      </dsp:txXfrm>
    </dsp:sp>
    <dsp:sp modelId="{52D715E9-012B-492D-85DB-CC49546E7451}">
      <dsp:nvSpPr>
        <dsp:cNvPr id="0" name=""/>
        <dsp:cNvSpPr/>
      </dsp:nvSpPr>
      <dsp:spPr>
        <a:xfrm>
          <a:off x="0" y="43561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9</a:t>
          </a:r>
        </a:p>
      </dsp:txBody>
      <dsp:txXfrm>
        <a:off x="105442" y="4461554"/>
        <a:ext cx="509116" cy="509116"/>
      </dsp:txXfrm>
    </dsp:sp>
    <dsp:sp modelId="{7AD4D8A4-467D-4EC1-89BA-81D31D2890DE}">
      <dsp:nvSpPr>
        <dsp:cNvPr id="0" name=""/>
        <dsp:cNvSpPr/>
      </dsp:nvSpPr>
      <dsp:spPr>
        <a:xfrm rot="5400000">
          <a:off x="2822999" y="33295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863999" y="5330338"/>
        <a:ext cx="4732974" cy="773148"/>
      </dsp:txXfrm>
    </dsp:sp>
    <dsp:sp modelId="{F6869E27-91AF-49E9-8A5B-26CFE7722CBC}">
      <dsp:nvSpPr>
        <dsp:cNvPr id="0" name=""/>
        <dsp:cNvSpPr/>
      </dsp:nvSpPr>
      <dsp:spPr>
        <a:xfrm>
          <a:off x="0" y="53569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10</a:t>
          </a:r>
        </a:p>
      </dsp:txBody>
      <dsp:txXfrm>
        <a:off x="105442" y="5462354"/>
        <a:ext cx="509116" cy="5091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6929" y="-149464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015200" y="96229"/>
        <a:ext cx="4041055" cy="908450"/>
      </dsp:txXfrm>
    </dsp:sp>
    <dsp:sp modelId="{7D701CF5-2CC3-48B9-A656-E2968A10AA3B}">
      <dsp:nvSpPr>
        <dsp:cNvPr id="0" name=""/>
        <dsp:cNvSpPr/>
      </dsp:nvSpPr>
      <dsp:spPr>
        <a:xfrm>
          <a:off x="0" y="10109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1</a:t>
          </a:r>
        </a:p>
      </dsp:txBody>
      <dsp:txXfrm>
        <a:off x="123894" y="224992"/>
        <a:ext cx="598212" cy="598212"/>
      </dsp:txXfrm>
    </dsp:sp>
    <dsp:sp modelId="{7BD6AF6E-B1B2-4D6D-B42F-CCC281E8CDBF}">
      <dsp:nvSpPr>
        <dsp:cNvPr id="0" name=""/>
        <dsp:cNvSpPr/>
      </dsp:nvSpPr>
      <dsp:spPr>
        <a:xfrm rot="5400000">
          <a:off x="2556929" y="-31870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hỏi cần hỏi </a:t>
          </a:r>
          <a:endParaRPr lang="vi-VN" sz="3000" b="0" kern="1200" noProof="0" dirty="0"/>
        </a:p>
      </dsp:txBody>
      <dsp:txXfrm rot="-5400000">
        <a:off x="1015200" y="1272169"/>
        <a:ext cx="4041055" cy="908450"/>
      </dsp:txXfrm>
    </dsp:sp>
    <dsp:sp modelId="{431EB5DE-87D0-4DD7-927D-163020F02E15}">
      <dsp:nvSpPr>
        <dsp:cNvPr id="0" name=""/>
        <dsp:cNvSpPr/>
      </dsp:nvSpPr>
      <dsp:spPr>
        <a:xfrm>
          <a:off x="0" y="127703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2  </a:t>
          </a:r>
          <a:endParaRPr lang="vi-VN" sz="4500" b="1" kern="1200" noProof="0" dirty="0"/>
        </a:p>
      </dsp:txBody>
      <dsp:txXfrm>
        <a:off x="123894" y="1400932"/>
        <a:ext cx="598212" cy="598212"/>
      </dsp:txXfrm>
    </dsp:sp>
    <dsp:sp modelId="{37145A75-E85A-4E57-9F61-6590F044CBA9}">
      <dsp:nvSpPr>
        <dsp:cNvPr id="0" name=""/>
        <dsp:cNvSpPr/>
      </dsp:nvSpPr>
      <dsp:spPr>
        <a:xfrm rot="5400000">
          <a:off x="2556929" y="830878"/>
          <a:ext cx="1006740" cy="40902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015200" y="2421753"/>
        <a:ext cx="4041055" cy="908450"/>
      </dsp:txXfrm>
    </dsp:sp>
    <dsp:sp modelId="{DD705F85-B40E-42C9-9804-4EBF78B8164C}">
      <dsp:nvSpPr>
        <dsp:cNvPr id="0" name=""/>
        <dsp:cNvSpPr/>
      </dsp:nvSpPr>
      <dsp:spPr>
        <a:xfrm>
          <a:off x="0" y="2452978"/>
          <a:ext cx="846000" cy="84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3</a:t>
          </a:r>
          <a:endParaRPr lang="vi-VN" sz="4500" b="1" kern="1200" noProof="0" dirty="0"/>
        </a:p>
      </dsp:txBody>
      <dsp:txXfrm>
        <a:off x="123894" y="2576872"/>
        <a:ext cx="598212" cy="598212"/>
      </dsp:txXfrm>
    </dsp:sp>
    <dsp:sp modelId="{5012D0F9-E426-4C44-85B1-B5D15A7B4879}">
      <dsp:nvSpPr>
        <dsp:cNvPr id="0" name=""/>
        <dsp:cNvSpPr/>
      </dsp:nvSpPr>
      <dsp:spPr>
        <a:xfrm rot="5400000">
          <a:off x="2556929" y="200681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015200" y="3597693"/>
        <a:ext cx="4041055" cy="908450"/>
      </dsp:txXfrm>
    </dsp:sp>
    <dsp:sp modelId="{52D715E9-012B-492D-85DB-CC49546E7451}">
      <dsp:nvSpPr>
        <dsp:cNvPr id="0" name=""/>
        <dsp:cNvSpPr/>
      </dsp:nvSpPr>
      <dsp:spPr>
        <a:xfrm>
          <a:off x="0" y="362891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4</a:t>
          </a:r>
          <a:endParaRPr lang="vi-VN" sz="4500" kern="1200" noProof="0" dirty="0"/>
        </a:p>
      </dsp:txBody>
      <dsp:txXfrm>
        <a:off x="123894" y="3752812"/>
        <a:ext cx="598212" cy="598212"/>
      </dsp:txXfrm>
    </dsp:sp>
    <dsp:sp modelId="{7AD4D8A4-467D-4EC1-89BA-81D31D2890DE}">
      <dsp:nvSpPr>
        <dsp:cNvPr id="0" name=""/>
        <dsp:cNvSpPr/>
      </dsp:nvSpPr>
      <dsp:spPr>
        <a:xfrm rot="5400000">
          <a:off x="2305245" y="3434443"/>
          <a:ext cx="151011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(Người hành động đầu tiên)</a:t>
          </a:r>
          <a:endParaRPr lang="vi-VN" sz="3000" kern="1200" noProof="0" dirty="0"/>
        </a:p>
      </dsp:txBody>
      <dsp:txXfrm rot="-5400000">
        <a:off x="1015201" y="4798205"/>
        <a:ext cx="4016483" cy="1362676"/>
      </dsp:txXfrm>
    </dsp:sp>
    <dsp:sp modelId="{F6869E27-91AF-49E9-8A5B-26CFE7722CBC}">
      <dsp:nvSpPr>
        <dsp:cNvPr id="0" name=""/>
        <dsp:cNvSpPr/>
      </dsp:nvSpPr>
      <dsp:spPr>
        <a:xfrm>
          <a:off x="0" y="5056543"/>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5</a:t>
          </a:r>
          <a:endParaRPr lang="vi-VN" sz="4500" kern="1200" noProof="0" dirty="0"/>
        </a:p>
      </dsp:txBody>
      <dsp:txXfrm>
        <a:off x="123894" y="5180437"/>
        <a:ext cx="598212" cy="5982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287500" y="-1346142"/>
          <a:ext cx="1927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(Phản ứng sự cố: Các tình huống khác nhau)</a:t>
          </a:r>
          <a:endParaRPr lang="vi-VN" sz="3000" b="0" kern="1200" noProof="0" dirty="0"/>
        </a:p>
      </dsp:txBody>
      <dsp:txXfrm rot="-5400000">
        <a:off x="864001" y="171464"/>
        <a:ext cx="4680693" cy="1739586"/>
      </dsp:txXfrm>
    </dsp:sp>
    <dsp:sp modelId="{7D701CF5-2CC3-48B9-A656-E2968A10AA3B}">
      <dsp:nvSpPr>
        <dsp:cNvPr id="0" name=""/>
        <dsp:cNvSpPr/>
      </dsp:nvSpPr>
      <dsp:spPr>
        <a:xfrm>
          <a:off x="0" y="6307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6</a:t>
          </a:r>
        </a:p>
      </dsp:txBody>
      <dsp:txXfrm>
        <a:off x="105442" y="736229"/>
        <a:ext cx="509116" cy="509116"/>
      </dsp:txXfrm>
    </dsp:sp>
    <dsp:sp modelId="{7BD6AF6E-B1B2-4D6D-B42F-CCC281E8CDBF}">
      <dsp:nvSpPr>
        <dsp:cNvPr id="0" name=""/>
        <dsp:cNvSpPr/>
      </dsp:nvSpPr>
      <dsp:spPr>
        <a:xfrm rot="5400000">
          <a:off x="2822999" y="162118"/>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Lỗi thường gặp</a:t>
          </a:r>
          <a:endParaRPr lang="vi-VN" sz="3000" b="0" kern="1200" noProof="0" dirty="0"/>
        </a:p>
      </dsp:txBody>
      <dsp:txXfrm rot="-5400000">
        <a:off x="863999" y="2162944"/>
        <a:ext cx="4732974" cy="773148"/>
      </dsp:txXfrm>
    </dsp:sp>
    <dsp:sp modelId="{431EB5DE-87D0-4DD7-927D-163020F02E15}">
      <dsp:nvSpPr>
        <dsp:cNvPr id="0" name=""/>
        <dsp:cNvSpPr/>
      </dsp:nvSpPr>
      <dsp:spPr>
        <a:xfrm>
          <a:off x="0" y="2167087"/>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7</a:t>
          </a:r>
          <a:r>
            <a:rPr lang="en-US" sz="3600" b="1" kern="1200" noProof="0" dirty="0"/>
            <a:t>  </a:t>
          </a:r>
          <a:endParaRPr lang="vi-VN" sz="3600" b="1" kern="1200" noProof="0" dirty="0"/>
        </a:p>
      </dsp:txBody>
      <dsp:txXfrm>
        <a:off x="105442" y="2272529"/>
        <a:ext cx="509116" cy="509116"/>
      </dsp:txXfrm>
    </dsp:sp>
    <dsp:sp modelId="{37145A75-E85A-4E57-9F61-6590F044CBA9}">
      <dsp:nvSpPr>
        <dsp:cNvPr id="0" name=""/>
        <dsp:cNvSpPr/>
      </dsp:nvSpPr>
      <dsp:spPr>
        <a:xfrm rot="5400000">
          <a:off x="2729287" y="1234199"/>
          <a:ext cx="1044225"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Ghi báo cáo hiện trường vụ án</a:t>
          </a:r>
        </a:p>
      </dsp:txBody>
      <dsp:txXfrm rot="-5400000">
        <a:off x="864000" y="3150462"/>
        <a:ext cx="4723825" cy="942275"/>
      </dsp:txXfrm>
    </dsp:sp>
    <dsp:sp modelId="{DD705F85-B40E-42C9-9804-4EBF78B8164C}">
      <dsp:nvSpPr>
        <dsp:cNvPr id="0" name=""/>
        <dsp:cNvSpPr/>
      </dsp:nvSpPr>
      <dsp:spPr>
        <a:xfrm>
          <a:off x="0" y="3261599"/>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1" kern="1200" noProof="0" dirty="0"/>
            <a:t>8</a:t>
          </a:r>
        </a:p>
      </dsp:txBody>
      <dsp:txXfrm>
        <a:off x="105442" y="3367041"/>
        <a:ext cx="509116" cy="509116"/>
      </dsp:txXfrm>
    </dsp:sp>
    <dsp:sp modelId="{5012D0F9-E426-4C44-85B1-B5D15A7B4879}">
      <dsp:nvSpPr>
        <dsp:cNvPr id="0" name=""/>
        <dsp:cNvSpPr/>
      </dsp:nvSpPr>
      <dsp:spPr>
        <a:xfrm rot="5400000">
          <a:off x="2822999" y="23287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Chụp ảnh hiện trường</a:t>
          </a:r>
          <a:endParaRPr lang="vi-VN" sz="3000" kern="1200" noProof="0" dirty="0"/>
        </a:p>
      </dsp:txBody>
      <dsp:txXfrm rot="-5400000">
        <a:off x="863999" y="4329538"/>
        <a:ext cx="4732974" cy="773148"/>
      </dsp:txXfrm>
    </dsp:sp>
    <dsp:sp modelId="{52D715E9-012B-492D-85DB-CC49546E7451}">
      <dsp:nvSpPr>
        <dsp:cNvPr id="0" name=""/>
        <dsp:cNvSpPr/>
      </dsp:nvSpPr>
      <dsp:spPr>
        <a:xfrm>
          <a:off x="0" y="43561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9</a:t>
          </a:r>
        </a:p>
      </dsp:txBody>
      <dsp:txXfrm>
        <a:off x="105442" y="4461554"/>
        <a:ext cx="509116" cy="509116"/>
      </dsp:txXfrm>
    </dsp:sp>
    <dsp:sp modelId="{7AD4D8A4-467D-4EC1-89BA-81D31D2890DE}">
      <dsp:nvSpPr>
        <dsp:cNvPr id="0" name=""/>
        <dsp:cNvSpPr/>
      </dsp:nvSpPr>
      <dsp:spPr>
        <a:xfrm rot="5400000">
          <a:off x="2822999" y="3329512"/>
          <a:ext cx="856800" cy="47748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Phác thảo hiện trường</a:t>
          </a:r>
          <a:endParaRPr lang="vi-VN" sz="3000" kern="1200" noProof="0" dirty="0"/>
        </a:p>
      </dsp:txBody>
      <dsp:txXfrm rot="-5400000">
        <a:off x="863999" y="5330338"/>
        <a:ext cx="4732974" cy="773148"/>
      </dsp:txXfrm>
    </dsp:sp>
    <dsp:sp modelId="{F6869E27-91AF-49E9-8A5B-26CFE7722CBC}">
      <dsp:nvSpPr>
        <dsp:cNvPr id="0" name=""/>
        <dsp:cNvSpPr/>
      </dsp:nvSpPr>
      <dsp:spPr>
        <a:xfrm>
          <a:off x="0" y="5356912"/>
          <a:ext cx="720000" cy="720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kern="1200" noProof="0" dirty="0"/>
            <a:t>10</a:t>
          </a:r>
        </a:p>
      </dsp:txBody>
      <dsp:txXfrm>
        <a:off x="105442" y="5462354"/>
        <a:ext cx="509116" cy="5091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2556929" y="-149464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Quá trình điều tra </a:t>
          </a:r>
        </a:p>
      </dsp:txBody>
      <dsp:txXfrm rot="-5400000">
        <a:off x="1015200" y="96229"/>
        <a:ext cx="4041055" cy="908450"/>
      </dsp:txXfrm>
    </dsp:sp>
    <dsp:sp modelId="{7D701CF5-2CC3-48B9-A656-E2968A10AA3B}">
      <dsp:nvSpPr>
        <dsp:cNvPr id="0" name=""/>
        <dsp:cNvSpPr/>
      </dsp:nvSpPr>
      <dsp:spPr>
        <a:xfrm>
          <a:off x="0" y="10109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vi-VN" sz="4500" b="1" kern="1200" noProof="0" dirty="0"/>
            <a:t>1</a:t>
          </a:r>
        </a:p>
      </dsp:txBody>
      <dsp:txXfrm>
        <a:off x="123894" y="224992"/>
        <a:ext cx="598212" cy="598212"/>
      </dsp:txXfrm>
    </dsp:sp>
    <dsp:sp modelId="{7BD6AF6E-B1B2-4D6D-B42F-CCC281E8CDBF}">
      <dsp:nvSpPr>
        <dsp:cNvPr id="0" name=""/>
        <dsp:cNvSpPr/>
      </dsp:nvSpPr>
      <dsp:spPr>
        <a:xfrm rot="5400000">
          <a:off x="2556929" y="-318705"/>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Các câu hỏi cần hỏi </a:t>
          </a:r>
          <a:endParaRPr lang="vi-VN" sz="3000" b="0" kern="1200" noProof="0" dirty="0"/>
        </a:p>
      </dsp:txBody>
      <dsp:txXfrm rot="-5400000">
        <a:off x="1015200" y="1272169"/>
        <a:ext cx="4041055" cy="908450"/>
      </dsp:txXfrm>
    </dsp:sp>
    <dsp:sp modelId="{431EB5DE-87D0-4DD7-927D-163020F02E15}">
      <dsp:nvSpPr>
        <dsp:cNvPr id="0" name=""/>
        <dsp:cNvSpPr/>
      </dsp:nvSpPr>
      <dsp:spPr>
        <a:xfrm>
          <a:off x="0" y="127703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2  </a:t>
          </a:r>
          <a:endParaRPr lang="vi-VN" sz="4500" b="1" kern="1200" noProof="0" dirty="0"/>
        </a:p>
      </dsp:txBody>
      <dsp:txXfrm>
        <a:off x="123894" y="1400932"/>
        <a:ext cx="598212" cy="598212"/>
      </dsp:txXfrm>
    </dsp:sp>
    <dsp:sp modelId="{37145A75-E85A-4E57-9F61-6590F044CBA9}">
      <dsp:nvSpPr>
        <dsp:cNvPr id="0" name=""/>
        <dsp:cNvSpPr/>
      </dsp:nvSpPr>
      <dsp:spPr>
        <a:xfrm rot="5400000">
          <a:off x="2556929" y="830878"/>
          <a:ext cx="100674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Checklist điều tra</a:t>
          </a:r>
          <a:endParaRPr lang="vi-VN" sz="3000" b="0" kern="1200" noProof="0" dirty="0"/>
        </a:p>
      </dsp:txBody>
      <dsp:txXfrm rot="-5400000">
        <a:off x="1015200" y="2421753"/>
        <a:ext cx="4041055" cy="908450"/>
      </dsp:txXfrm>
    </dsp:sp>
    <dsp:sp modelId="{DD705F85-B40E-42C9-9804-4EBF78B8164C}">
      <dsp:nvSpPr>
        <dsp:cNvPr id="0" name=""/>
        <dsp:cNvSpPr/>
      </dsp:nvSpPr>
      <dsp:spPr>
        <a:xfrm>
          <a:off x="0" y="2452978"/>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b="1" kern="1200" noProof="0" dirty="0"/>
            <a:t>3</a:t>
          </a:r>
          <a:endParaRPr lang="vi-VN" sz="4500" b="1" kern="1200" noProof="0" dirty="0"/>
        </a:p>
      </dsp:txBody>
      <dsp:txXfrm>
        <a:off x="123894" y="2576872"/>
        <a:ext cx="598212" cy="598212"/>
      </dsp:txXfrm>
    </dsp:sp>
    <dsp:sp modelId="{5012D0F9-E426-4C44-85B1-B5D15A7B4879}">
      <dsp:nvSpPr>
        <dsp:cNvPr id="0" name=""/>
        <dsp:cNvSpPr/>
      </dsp:nvSpPr>
      <dsp:spPr>
        <a:xfrm rot="5400000">
          <a:off x="2556929" y="2006818"/>
          <a:ext cx="1006740" cy="4090200"/>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b="0" kern="1200" noProof="0" dirty="0"/>
            <a:t>Xin quyền</a:t>
          </a:r>
          <a:endParaRPr lang="vi-VN" sz="3000" kern="1200" noProof="0" dirty="0"/>
        </a:p>
      </dsp:txBody>
      <dsp:txXfrm rot="-5400000">
        <a:off x="1015200" y="3597693"/>
        <a:ext cx="4041055" cy="908450"/>
      </dsp:txXfrm>
    </dsp:sp>
    <dsp:sp modelId="{52D715E9-012B-492D-85DB-CC49546E7451}">
      <dsp:nvSpPr>
        <dsp:cNvPr id="0" name=""/>
        <dsp:cNvSpPr/>
      </dsp:nvSpPr>
      <dsp:spPr>
        <a:xfrm>
          <a:off x="0" y="3628918"/>
          <a:ext cx="846000" cy="84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4</a:t>
          </a:r>
          <a:endParaRPr lang="vi-VN" sz="4500" kern="1200" noProof="0" dirty="0"/>
        </a:p>
      </dsp:txBody>
      <dsp:txXfrm>
        <a:off x="123894" y="3752812"/>
        <a:ext cx="598212" cy="598212"/>
      </dsp:txXfrm>
    </dsp:sp>
    <dsp:sp modelId="{7AD4D8A4-467D-4EC1-89BA-81D31D2890DE}">
      <dsp:nvSpPr>
        <dsp:cNvPr id="0" name=""/>
        <dsp:cNvSpPr/>
      </dsp:nvSpPr>
      <dsp:spPr>
        <a:xfrm rot="5400000">
          <a:off x="2305245" y="3434443"/>
          <a:ext cx="1510110" cy="40902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1333500">
            <a:lnSpc>
              <a:spcPct val="90000"/>
            </a:lnSpc>
            <a:spcBef>
              <a:spcPct val="0"/>
            </a:spcBef>
            <a:spcAft>
              <a:spcPct val="35000"/>
            </a:spcAft>
            <a:buNone/>
          </a:pPr>
          <a:r>
            <a:rPr lang="vi-VN" sz="3000" kern="1200" dirty="0"/>
            <a:t>Phương thức điều tra máy tính (Người hành động đầu tiên)</a:t>
          </a:r>
          <a:endParaRPr lang="vi-VN" sz="3000" kern="1200" noProof="0" dirty="0"/>
        </a:p>
      </dsp:txBody>
      <dsp:txXfrm rot="-5400000">
        <a:off x="1015201" y="4798205"/>
        <a:ext cx="4016483" cy="1362676"/>
      </dsp:txXfrm>
    </dsp:sp>
    <dsp:sp modelId="{F6869E27-91AF-49E9-8A5B-26CFE7722CBC}">
      <dsp:nvSpPr>
        <dsp:cNvPr id="0" name=""/>
        <dsp:cNvSpPr/>
      </dsp:nvSpPr>
      <dsp:spPr>
        <a:xfrm>
          <a:off x="0" y="5056543"/>
          <a:ext cx="846000" cy="84600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noProof="0" dirty="0"/>
            <a:t>5</a:t>
          </a:r>
          <a:endParaRPr lang="vi-VN" sz="4500" kern="1200" noProof="0" dirty="0"/>
        </a:p>
      </dsp:txBody>
      <dsp:txXfrm>
        <a:off x="123894" y="5180437"/>
        <a:ext cx="598212" cy="598212"/>
      </dsp:txXfrm>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0.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3.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4.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6.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7.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8.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9.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0.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4.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6.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7.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8.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9.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10639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3517326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116</a:t>
            </a:fld>
            <a:endParaRPr/>
          </a:p>
        </p:txBody>
      </p:sp>
    </p:spTree>
    <p:extLst>
      <p:ext uri="{BB962C8B-B14F-4D97-AF65-F5344CB8AC3E}">
        <p14:creationId xmlns:p14="http://schemas.microsoft.com/office/powerpoint/2010/main" val="5270173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117</a:t>
            </a:fld>
            <a:endParaRPr/>
          </a:p>
        </p:txBody>
      </p:sp>
    </p:spTree>
    <p:extLst>
      <p:ext uri="{BB962C8B-B14F-4D97-AF65-F5344CB8AC3E}">
        <p14:creationId xmlns:p14="http://schemas.microsoft.com/office/powerpoint/2010/main" val="13083207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118</a:t>
            </a:fld>
            <a:endParaRPr/>
          </a:p>
        </p:txBody>
      </p:sp>
    </p:spTree>
    <p:extLst>
      <p:ext uri="{BB962C8B-B14F-4D97-AF65-F5344CB8AC3E}">
        <p14:creationId xmlns:p14="http://schemas.microsoft.com/office/powerpoint/2010/main" val="2722244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119</a:t>
            </a:fld>
            <a:endParaRPr/>
          </a:p>
        </p:txBody>
      </p:sp>
    </p:spTree>
    <p:extLst>
      <p:ext uri="{BB962C8B-B14F-4D97-AF65-F5344CB8AC3E}">
        <p14:creationId xmlns:p14="http://schemas.microsoft.com/office/powerpoint/2010/main" val="15225146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120</a:t>
            </a:fld>
            <a:endParaRPr/>
          </a:p>
        </p:txBody>
      </p:sp>
    </p:spTree>
    <p:extLst>
      <p:ext uri="{BB962C8B-B14F-4D97-AF65-F5344CB8AC3E}">
        <p14:creationId xmlns:p14="http://schemas.microsoft.com/office/powerpoint/2010/main" val="15485497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121</a:t>
            </a:fld>
            <a:endParaRPr/>
          </a:p>
        </p:txBody>
      </p:sp>
    </p:spTree>
    <p:extLst>
      <p:ext uri="{BB962C8B-B14F-4D97-AF65-F5344CB8AC3E}">
        <p14:creationId xmlns:p14="http://schemas.microsoft.com/office/powerpoint/2010/main" val="28969810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122</a:t>
            </a:fld>
            <a:endParaRPr/>
          </a:p>
        </p:txBody>
      </p:sp>
    </p:spTree>
    <p:extLst>
      <p:ext uri="{BB962C8B-B14F-4D97-AF65-F5344CB8AC3E}">
        <p14:creationId xmlns:p14="http://schemas.microsoft.com/office/powerpoint/2010/main" val="37180845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123</a:t>
            </a:fld>
            <a:endParaRPr/>
          </a:p>
        </p:txBody>
      </p:sp>
    </p:spTree>
    <p:extLst>
      <p:ext uri="{BB962C8B-B14F-4D97-AF65-F5344CB8AC3E}">
        <p14:creationId xmlns:p14="http://schemas.microsoft.com/office/powerpoint/2010/main" val="26197446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124</a:t>
            </a:fld>
            <a:endParaRPr/>
          </a:p>
        </p:txBody>
      </p:sp>
    </p:spTree>
    <p:extLst>
      <p:ext uri="{BB962C8B-B14F-4D97-AF65-F5344CB8AC3E}">
        <p14:creationId xmlns:p14="http://schemas.microsoft.com/office/powerpoint/2010/main" val="29998377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125</a:t>
            </a:fld>
            <a:endParaRPr/>
          </a:p>
        </p:txBody>
      </p:sp>
    </p:spTree>
    <p:extLst>
      <p:ext uri="{BB962C8B-B14F-4D97-AF65-F5344CB8AC3E}">
        <p14:creationId xmlns:p14="http://schemas.microsoft.com/office/powerpoint/2010/main" val="1327060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Dữ liệu điện tử được thu thập từ phương tiện điện tử, mạng máy tính, mạng viễn thông, trên đường truyền, và các nguồn điện tử khác. </a:t>
            </a:r>
          </a:p>
          <a:p>
            <a:pPr marL="0" lvl="0" indent="0" algn="l" rtl="0">
              <a:spcBef>
                <a:spcPts val="0"/>
              </a:spcBef>
              <a:spcAft>
                <a:spcPts val="0"/>
              </a:spcAft>
              <a:buNone/>
            </a:pPr>
            <a:r>
              <a:rPr lang="en-US"/>
              <a:t>- Thuật ngữ dữ liệu điện tử được sử dụng rất phổ biến trong các tài liệu chuyên môn cũng như phương tiện thông tin đại chúng. Theo nghĩa phổ thống thì mọi thông tin được lưu trữ trong các thiết bị điện tử được gọi là dữ liệu. Trong CNTT thì dữ liệu được hiểu là những thông tin được máy tính lưu trữ, xử lý, truy xuất theo yêu cầu của người dung hoặc theo các chương trình hoạt động trên máy. Trong kỹ thuật nói chung thì dữ liệu được hiểu là chứa trong những vật mang tin được tạo ra bằng việc biến đổi các loại hình thông tin khác sang thông tin  dung tín hiệu số. Như vậy trong mỗi lĩnh vực và hoàn cảnh cụ thể định nghĩa về dữ liệu điện tử có thể được sử dụng theo một cách khác nhau.</a:t>
            </a:r>
          </a:p>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2700833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126</a:t>
            </a:fld>
            <a:endParaRPr/>
          </a:p>
        </p:txBody>
      </p:sp>
    </p:spTree>
    <p:extLst>
      <p:ext uri="{BB962C8B-B14F-4D97-AF65-F5344CB8AC3E}">
        <p14:creationId xmlns:p14="http://schemas.microsoft.com/office/powerpoint/2010/main" val="315595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quá trình tiến hành hoạt động thu thập, phục hồi, phân tích dữ liệu điện tử, điều tra viên và cán bộ kỹ thuật cần xác định chính xác phạm vi để tiến hành hoạt động này nhằm đảm bảo những nguyên tắc cơ bản, đồng thời đảm bảo dữ liệu thu thập được đầy đủ, tránh bị mất mát, thiếu sot, giá trị chứng cứ của dữ liệu điện tử để chứng minh tội phạm được đảm bảo. Phạm vi để tiến hành hoạt động này được xác định ở ba phương diện: Không gian, thời gian và nội dung</a:t>
            </a: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191596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Bằng chứng phải có giá trị pháp lý trước tòa. Điều tra viên thường sử dụng các chương trình, công cụ, kỹ thuật hoạt động dựa trên máy tính để tìm ra bằng chứng trong một khoảng thời gian ngắn nhất nhưng với tính xác thực và độ tin cậy cao nhất.</a:t>
            </a: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0609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Nếu dữ liệu chỉ ở dạng text - file log dung lượng vài chục Mb nhưng cho 1 lượng thông tin rất lớn</a:t>
            </a: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2583801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Điều này có nghĩa điều tra viên cần phải nắm quyền bảo mật để không có một cá nhân nào có thể truy cập máy tinh và thiết bị lưu trữ đang được kiểm tra. Nếu hệ thống thiết bị có kết nối internet, điều tra viên phải kiểm soát được kết nối này</a:t>
            </a:r>
          </a:p>
          <a:p>
            <a:pPr marL="0" lvl="0" indent="0" algn="l" rtl="0">
              <a:spcBef>
                <a:spcPts val="0"/>
              </a:spcBef>
              <a:spcAft>
                <a:spcPts val="0"/>
              </a:spcAft>
              <a:buNone/>
            </a:pPr>
            <a:r>
              <a:rPr lang="en-US"/>
              <a:t>- Điều tra viên nên sao chép lại tất cả các tập tin của hệ thống, bao gồm các tập tin có trong ổ đĩa hay tập tin từ các ổng cứng cắm ngoài. Bởi khi truy cập các tập tin có thể thay đổi nó nên nhân viên điều tra chỉ nên làm việc với các bản copy của các tập tin khi tìm kiếm bằng chứng. Bản nguyên gốc cần được bảo quản và không được động đến.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FF0000"/>
                </a:solidFill>
              </a:rPr>
              <a:t>- Ghi lại tất cả các bước của quá trình: Điều nay rất quan trọng đối với điều tra viên để cung cấp bằng chứng rằng công việc điều tra của họ thực hiện có bảo vệ thông tin hệ thống máy tính mà không làm thay đổi hoặc hỏng chúng. Một vụ điều tra và thủ tục tố tụng có thể mất tới hàng năm, nếu không có tài liệu xác thực, bằng chứng thậm chí không được chấp nhận. Những tài liệu xác thực này không chỉ bao gồm tập tin và dữ liệu khôi phục từ hệ thống mà còn bao gồm cả bản vẽ hệ thống nơi tập tin được mã hóa hoặc được ẩn. Thậm chí, khi quá trình điều tra hoàn tất, công việc của điều tra viên vẫn chưa xong. Anh ta có thể vẫn phải chứng thực trước tòa.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FF0000"/>
                </a:solidFill>
              </a:rPr>
              <a:t>- Tất cả các công việc trên đều quan trọng, nhưng công việc số 1 là quan trọng nhất. Nếu điều tra viên không thể kiểm soát toàn bộ hệ thống máy tính, những dữ liệu, chứng cứ thu thập được sẽ không được tòa công nhận.</a:t>
            </a:r>
            <a:endParaRPr lang="vi-VN" sz="1200">
              <a:solidFill>
                <a:srgbClr val="FF0000"/>
              </a:solidFill>
            </a:endParaRPr>
          </a:p>
          <a:p>
            <a:pPr marL="0" lvl="0" indent="0" algn="l" rtl="0">
              <a:spcBef>
                <a:spcPts val="0"/>
              </a:spcBef>
              <a:spcAft>
                <a:spcPts val="0"/>
              </a:spcAft>
              <a:buNone/>
            </a:pPr>
            <a:endParaRPr lang="en-US"/>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488692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2902554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Dữ liệu điện tử được coi là nguồn của chứng cứ được coi là bước tiến quan trọng trong quá trình hoàn thiện quy chế pháp lý, một bước đi tạo nền tảng vững chắc cho quy trình ban hành một quy phạm pháp luật mang tính thực tiễn cao</a:t>
            </a: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3376353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Dữ liệu điện tử được coi là nguồn của chứng cứ được coi là bước tiến quan trọng trong quá trình hoàn thiện quy chế pháp lý, một bước đi tạo nền tảng vững chắc cho quy trình ban hành một quy phạm pháp luật mang tính thực tiễn cao</a:t>
            </a: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72263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4033859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56550a6c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56550a6cf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156550a6cf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355837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Chuẩn bị</a:t>
            </a:r>
          </a:p>
          <a:p>
            <a:r>
              <a:rPr lang="en-US"/>
              <a:t> Ở giai đoạn này việc kiểm tra xác minh cung cấp một cái nhìn bao quát về các thông tin liên quan đến hệ thống bị tấn công, thông tin về hạ tầng mạng, các cơ chế bảo vệ hệ thống đó, các ứng dụng ngăn chạn virus trên hệ thống, cũng như các thiết bị mạng (IDS, firewall…) đang được triển khai</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 Sau khi hoàn thành nhiệm vụ kiểm tra xác minh, chúng ta sẽ tiến hành mô tả chi tiết các thông tin về hệ thống như thời gian hệ thống bị tấn công, đặc điểm phần cứng, hệ điều hành đang sử dụng, phần mềm đang cai trên hệ thống, danh sách người dung và nhiều thông tin hữu ích khác liên quan tới hệ thống. </a:t>
            </a:r>
            <a:r>
              <a:rPr lang="en-US" sz="1800">
                <a:effectLst/>
                <a:latin typeface="Times New Roman" panose="02020603050405020304" pitchFamily="18" charset="0"/>
                <a:ea typeface="Times New Roman" panose="02020603050405020304" pitchFamily="18" charset="0"/>
              </a:rPr>
              <a:t>Một phần của những dữ liệu này sẽ được lấy ra khỏi hệ thống bằng việc sử dụng các phần mềm phục vụ cho quá trình điều tra, vì việc điều tra không thể thực hiện ngay trên hệ thống được xem là mục tiêu của tấn công được, bởi vì hệ thống có thể đã được cài đặt các phần mềm độc hại…</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Times New Roman" panose="02020603050405020304" pitchFamily="18" charset="0"/>
              </a:rPr>
              <a:t>2. Ảnh hóa</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Giai đoạn này rất quan trọng cho quá trình phân tích, điều tra một hệ thống máy tính bị tấn công. Tất các những thông tin máy tính có sẵn phải được đưa vào một môi trường điều tra an toàn để thực hiện công việc điều tra, phân tích, đây là việc làm rất quan trọng bởi vì nó phải đảm bảo được rằng những chứng cứ thu được ban đầu cần phải đảm bảo được tính toàn vẹn.</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Tất cả các dữ liệu thu được từ hệ thống (bộ nhớ, tiến trình, kết nối mạng, phân vùng đĩa…) phải được ghi lại và ký mã bởi các thuật toán như MD5 hoặc SHA1 để đảm bảo tính toàn vẹn chứng cứ, trước khi bắt đầu điều tra thì người thực hiện nhiệm vụ phân tích điều tra sẽ kiểm tra độ tin cậy của chứng cứ dựa vào thông tin mà các chuỗi MD5 hay SHA1 cung cấp. Nhằm tránh việc gian lận và cài đặt, làm giả các chứng cứ đánh lạc hướng điều tra.</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3. Phân tích</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Thiết lập mốc thời gian và phân tích: Sau khi thu thập xong chứng cứ tất cả các dữ liệu được cách ly trong một môi trường điều tra an toàn và nhiệm vụ tiếp theo của quá trình thực hiện phân tích là thiết lập tập tin thời gian. Việc thiết lập tập tin thời gian giúp người thực hiện công việc điều tra theo dõi lại các hoạt động của hệ thống (hiển thị ra thời gian cuối cùng mà một tập tin thực thi được chạy, các tập tin hoặc thư mục được tạo/xóa trong thời gian qua và qua đó có thể giúp người điều tra hình dung, phỏng đoán được sự hiện diện của các kịch bản hoạt động).</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Phân tích phương tiện truyền dữ liệu của hệ điêu hành:Từ các kết quả thu được bởi việc phân tích thời gian, chúng ta tiến hành bắt đầu phân tích phương tiện truyền thông để tìm kiếm các đầu mối phía sau một hệ thống bị thỏa hiêp. Bộ công cụ có sẵn để phục vụ cho việc phân tích phụ thuộc vào một số nhân tố như: Nền tảng phần mềm được sử dụng trong máy tính phục vụ điều tra; Nền tảng phần mềm được sử dụng trong các hệ thống mục tiêu của việc phân tích; Môi trường phân tích.</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Trong giai đoạn này, việc phân tích để kiểm tra kỹ các lớp phương tiện truyền thông (vật lý, dữ liệu, siêu dữ liệu, hệ thống tập tin và tên tập tin…) để tìm kiếm bằng chứng về việc cài đặt các tập tin nghi ngờ, các thư mục được thêm vào/gỡ bỏ.</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Tìm kiếm chuỗi: Với những gì đã thu thập được, người phân tích có thể bắt đầu tìm kiếm các chuỗi cụ thể chứa bên trong các tập tin để tìm kiếm những thông tin hữu ích như địa chỉ IP, địa chỉ Email… để từ đó truy tìm dấu vết tấn công.</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Khôi phục dữ liệu: Sau khi thực hiện xong giai đoạn phân tích các phương tiện truyền thông, chuyên viên điều tra hoàn toàn có thể tìm kiếm những dữ liệu từ chứng cứ đã được ghi lại và trích xuất ra các dữ liệu chưa được phân bổ trong ngăn xếp, sau đó phục hồi lại bất kỳ tập tin nào đã bị xóa. Tìm kiếm không gian trống (trong môi trường windows) hoặc tìm trong không gian chưa phân bố dữ liệu có thể khám phá ra nhiều tập tin phân mảnh, đó có thể là đầu mối về các hành động xóa tập tin, thời gian được xóa… Việc nắm bắt được thời gian tập tin bị xóa là một trong những thông tin quan trọng liên quan đến các hoạt động tấn công đã xảy ra trên hệ thống (ví dụ xóa các bản ghi liên quan đến quá trình thâm nhập hệ thống)</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4. Báo cáo</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958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Quá trình chuẩn bị viết báo cáo: Pháp chứng viên cần biết cách viết báo cáo pháp chứng kỹ thuật như thế nào cho hiệu quả hoặc sử dụng các công cụ làm báo cáo pháp chứng kỹ thuật để có một bản báo cáo trình bày hoặc "bán“ sản phẩm của mình một các tốt nhất. Khi viết một báo cáo pháp chứng kỹ thuật số, người Pháp chứng viên cần suy nghĩ kỹ về nội dung báo cáo, phương pháp và đối tượng sẽ đọc báo cáo của mình.</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Mục đích của bản báo cáo pháp chứng số: Người Pháp chứng viên cần phải hãy tự hỏi mình ra lý do để mình viết báo báo và mục đích viết bản báo cáo là gì, đối tượng nhận báo cáo là ai, báo cáo liên quan đến một vụ án (case) nào. Khi mục đích của bản báo cáo đã rõ ràng, người Pháp chứng viên có thể xác định được mục tiêu để viết báo cáo. Mục tiêu cần được nêu rõ trong bản báo cáo và mục tiêu xác định chính xác về những gì mà Pháp chứng viên cần phải đạt được trong báo cáo.</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Xác định phạm vi của báo cáo: Phạm vi của báo cáo cần phải xác định căn cứ vào đối tượng sử dụng báo cáo như cấp trên, tòa án…</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Cung cấp dữ liệu (các sự kiện), không phân tích hay bình luận. </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Cung cấp thông tin (dữ liệu và phân tích) liên quan đến vụ án cần giải quyết. </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Đề xuất quyết định dựa trên các bằng chứng số hay kiến thức tổng hợp. </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Trình bày cách thức khởi xướng triển khai hành động liên quan và đề xuất người thực hiện.</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Cấu trúc bản báo cáo pháp chứng số: Báo cáo pháp chứng số phải có các mức độ chi tiết lựa chọn đa dạng và nên tách riêng các phần trình bầy bằng chứng số, phân tích và các kết luận và kiến nghị. Các bằng chứng số có thể trình bầy như các bản phụ lục kèm theo bản báo cáo. Trong các phụ lục, thông tin có mức độ chi tiết cao nhất và hữu ích đối với người có nhu cầu tham khảo hoặc các chuyên gia. Các kết luận và kiến nghị của Pháp chứng viên cơ bản thường dựa trên những nhận định mang tính chủ quan, tuy nhiên khi đọc các phần trình bầy bằng chứng số và phân tích thì người đọc có thể tự hình thành ý kiến riêng của mình </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Trình bày các bằng chứng số trong báo cáo: Cần có sự thống nhất trong các bằng chứng số. Các bằng chứng số và sự kiện đưa ra phải xác thực và được kiểm tra cẩn thận. Nếu có điều gì không chắc chắn về bằng chứng số mà người pháp chứng viên không thể xác minh thì cần nêu rõ trong bản báo cáo. Bản báo cáo của người Pháp chứng viên sử dụng các bằng chứng số sai sẽ không có giá trị, người Pháp chứng viên sẽ phải chịu trách nhiệm về pháp lý đối với những thông tin sai lạc.</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Ví dụ Forensic Toolkit (FTK) là một phần mềm pháp chứng được phát triển bởi AccessData và được chấp nhận rộng rãi trên thế giới là một công cụ chuẩn cho pháp chứng số. Đặc trưng của phần mềm là có thể trình bầy các thông tin dưới dạng đồ họa và cho khả năng phân tích dữ liệu nhanh. </a:t>
            </a:r>
          </a:p>
          <a:p>
            <a:pPr algn="just">
              <a:spcBef>
                <a:spcPts val="400"/>
              </a:spcBef>
              <a:spcAft>
                <a:spcPts val="400"/>
              </a:spcAft>
            </a:pPr>
            <a:r>
              <a:rPr lang="en-US" sz="1800">
                <a:effectLst/>
                <a:latin typeface="Times New Roman" panose="02020603050405020304" pitchFamily="18" charset="0"/>
                <a:ea typeface="Times New Roman" panose="02020603050405020304" pitchFamily="18" charset="0"/>
              </a:rPr>
              <a:t>- Kết luận và kiến nghị trong báo cáo: Sau khi phân tích trình bày những thông tin liên quan đến vấn đề. Pháp chứng viên cần có các đánh giá và đưa ra kiến nghị (nếu cần thiết) về các quyết định và hành động tiếp theo. Pháp chứng viên có thể đưa ra các đánh giá các giải pháp có thể và đưa ra lựa chọn các giải pháp tối ưu. Các kết luận và kiến nghị có thể thường dựa trên những nhận định có tính chủ quan của pháp chứng viên.</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7456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24</a:t>
            </a:fld>
            <a:endParaRPr lang="ru-RU"/>
          </a:p>
        </p:txBody>
      </p:sp>
    </p:spTree>
    <p:extLst>
      <p:ext uri="{BB962C8B-B14F-4D97-AF65-F5344CB8AC3E}">
        <p14:creationId xmlns:p14="http://schemas.microsoft.com/office/powerpoint/2010/main" val="3543040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564011999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5640119993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15640119993_0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564011999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5640119993_0_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UPS</a:t>
            </a:r>
            <a:r>
              <a:rPr lang="en-US" baseline="0" dirty="0"/>
              <a:t> - </a:t>
            </a:r>
            <a:r>
              <a:rPr lang="en-US" sz="1200" b="0" i="0" u="none" strike="noStrike" cap="none" dirty="0">
                <a:solidFill>
                  <a:schemeClr val="dk1"/>
                </a:solidFill>
                <a:effectLst/>
                <a:latin typeface="Calibri"/>
                <a:ea typeface="Calibri"/>
                <a:cs typeface="Calibri"/>
                <a:sym typeface="Calibri"/>
              </a:rPr>
              <a:t> Uninterruptible Power Supply (</a:t>
            </a:r>
            <a:r>
              <a:rPr lang="en-US" sz="1200" b="0" i="0" u="none" strike="noStrike" cap="none"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lưu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điện</a:t>
            </a:r>
            <a:r>
              <a:rPr lang="en-US" sz="1200" b="0" i="0" u="none" strike="noStrike" cap="none" dirty="0">
                <a:solidFill>
                  <a:schemeClr val="dk1"/>
                </a:solidFill>
                <a:effectLst/>
                <a:latin typeface="Calibri"/>
                <a:ea typeface="Calibri"/>
                <a:cs typeface="Calibri"/>
                <a:sym typeface="Calibri"/>
              </a:rPr>
              <a:t>)</a:t>
            </a:r>
            <a:endParaRPr dirty="0"/>
          </a:p>
        </p:txBody>
      </p:sp>
      <p:sp>
        <p:nvSpPr>
          <p:cNvPr id="265" name="Google Shape;265;g15640119993_0_1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564011999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5640119993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15640119993_0_1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5640119993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5640119993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15640119993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640119993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5640119993_0_1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15640119993_0_19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6548fac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6548fac3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156548fac3a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56548fac3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56548fac3a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156548fac3a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56548fac3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56548fac3a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56548fac3a_0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56548fac3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56548fac3a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156548fac3a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56550a6c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56550a6cf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156550a6cf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56550a6cf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56550a6cf4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SCSI (Small Computer System Interface) - </a:t>
            </a:r>
            <a:r>
              <a:rPr lang="en-US" sz="1200" b="1" i="0" u="none" strike="noStrike" cap="none" dirty="0">
                <a:solidFill>
                  <a:schemeClr val="dk1"/>
                </a:solidFill>
                <a:effectLst/>
                <a:latin typeface="Calibri"/>
                <a:ea typeface="Calibri"/>
                <a:cs typeface="Calibri"/>
                <a:sym typeface="Calibri"/>
              </a:rPr>
              <a:t>1 </a:t>
            </a:r>
            <a:r>
              <a:rPr lang="en-US" sz="1200" b="1" i="0" u="none" strike="noStrike" cap="none" dirty="0" err="1">
                <a:solidFill>
                  <a:schemeClr val="dk1"/>
                </a:solidFill>
                <a:effectLst/>
                <a:latin typeface="Calibri"/>
                <a:ea typeface="Calibri"/>
                <a:cs typeface="Calibri"/>
                <a:sym typeface="Calibri"/>
              </a:rPr>
              <a:t>thẻ</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giao</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diện</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dùng</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để</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kết</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nối</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các</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thiết</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bị</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phần</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cứng</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trong</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và</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ngoài</a:t>
            </a:r>
            <a:r>
              <a:rPr lang="en-US" sz="1200" b="1" i="0" u="none" strike="noStrike" cap="none" dirty="0">
                <a:solidFill>
                  <a:schemeClr val="dk1"/>
                </a:solidFill>
                <a:effectLst/>
                <a:latin typeface="Calibri"/>
                <a:ea typeface="Calibri"/>
                <a:cs typeface="Calibri"/>
                <a:sym typeface="Calibri"/>
              </a:rPr>
              <a:t> PC</a:t>
            </a:r>
            <a:endParaRPr dirty="0"/>
          </a:p>
        </p:txBody>
      </p:sp>
      <p:sp>
        <p:nvSpPr>
          <p:cNvPr id="393" name="Google Shape;393;g156550a6cf4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56550a6c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56550a6cf4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156550a6cf4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56550a6cf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56550a6cf4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56550a6cf4_0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6550a6cf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6550a6cf4_0_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156550a6cf4_0_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56550a6cf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56550a6cf4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156550a6cf4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3728524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44</a:t>
            </a:fld>
            <a:endParaRPr lang="ru-RU"/>
          </a:p>
        </p:txBody>
      </p:sp>
    </p:spTree>
    <p:extLst>
      <p:ext uri="{BB962C8B-B14F-4D97-AF65-F5344CB8AC3E}">
        <p14:creationId xmlns:p14="http://schemas.microsoft.com/office/powerpoint/2010/main" val="3445183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46</a:t>
            </a:fld>
            <a:endParaRPr lang="ru-RU"/>
          </a:p>
        </p:txBody>
      </p:sp>
    </p:spTree>
    <p:extLst>
      <p:ext uri="{BB962C8B-B14F-4D97-AF65-F5344CB8AC3E}">
        <p14:creationId xmlns:p14="http://schemas.microsoft.com/office/powerpoint/2010/main" val="434445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47</a:t>
            </a:fld>
            <a:endParaRPr lang="ru-RU"/>
          </a:p>
        </p:txBody>
      </p:sp>
    </p:spTree>
    <p:extLst>
      <p:ext uri="{BB962C8B-B14F-4D97-AF65-F5344CB8AC3E}">
        <p14:creationId xmlns:p14="http://schemas.microsoft.com/office/powerpoint/2010/main" val="3723678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48</a:t>
            </a:fld>
            <a:endParaRPr lang="ru-RU"/>
          </a:p>
        </p:txBody>
      </p:sp>
    </p:spTree>
    <p:extLst>
      <p:ext uri="{BB962C8B-B14F-4D97-AF65-F5344CB8AC3E}">
        <p14:creationId xmlns:p14="http://schemas.microsoft.com/office/powerpoint/2010/main" val="514483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49</a:t>
            </a:fld>
            <a:endParaRPr lang="ru-RU"/>
          </a:p>
        </p:txBody>
      </p:sp>
    </p:spTree>
    <p:extLst>
      <p:ext uri="{BB962C8B-B14F-4D97-AF65-F5344CB8AC3E}">
        <p14:creationId xmlns:p14="http://schemas.microsoft.com/office/powerpoint/2010/main" val="1849188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50</a:t>
            </a:fld>
            <a:endParaRPr lang="ru-RU"/>
          </a:p>
        </p:txBody>
      </p:sp>
    </p:spTree>
    <p:extLst>
      <p:ext uri="{BB962C8B-B14F-4D97-AF65-F5344CB8AC3E}">
        <p14:creationId xmlns:p14="http://schemas.microsoft.com/office/powerpoint/2010/main" val="3435190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solidFill>
                  <a:prstClr val="black"/>
                </a:solidFill>
              </a:rPr>
              <a:pPr/>
              <a:t>51</a:t>
            </a:fld>
            <a:endParaRPr lang="ru-RU">
              <a:solidFill>
                <a:prstClr val="black"/>
              </a:solidFill>
            </a:endParaRPr>
          </a:p>
        </p:txBody>
      </p:sp>
    </p:spTree>
    <p:extLst>
      <p:ext uri="{BB962C8B-B14F-4D97-AF65-F5344CB8AC3E}">
        <p14:creationId xmlns:p14="http://schemas.microsoft.com/office/powerpoint/2010/main" val="3758142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solidFill>
                  <a:prstClr val="black"/>
                </a:solidFill>
              </a:rPr>
              <a:pPr/>
              <a:t>53</a:t>
            </a:fld>
            <a:endParaRPr lang="ru-RU">
              <a:solidFill>
                <a:prstClr val="black"/>
              </a:solidFill>
            </a:endParaRPr>
          </a:p>
        </p:txBody>
      </p:sp>
    </p:spTree>
    <p:extLst>
      <p:ext uri="{BB962C8B-B14F-4D97-AF65-F5344CB8AC3E}">
        <p14:creationId xmlns:p14="http://schemas.microsoft.com/office/powerpoint/2010/main" val="2727675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56</a:t>
            </a:fld>
            <a:endParaRPr lang="ru-RU"/>
          </a:p>
        </p:txBody>
      </p:sp>
    </p:spTree>
    <p:extLst>
      <p:ext uri="{BB962C8B-B14F-4D97-AF65-F5344CB8AC3E}">
        <p14:creationId xmlns:p14="http://schemas.microsoft.com/office/powerpoint/2010/main" val="1096680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58</a:t>
            </a:fld>
            <a:endParaRPr lang="ru-RU"/>
          </a:p>
        </p:txBody>
      </p:sp>
    </p:spTree>
    <p:extLst>
      <p:ext uri="{BB962C8B-B14F-4D97-AF65-F5344CB8AC3E}">
        <p14:creationId xmlns:p14="http://schemas.microsoft.com/office/powerpoint/2010/main" val="3271087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Chủ thể tiến hành là những cán bộ điều tra, cơ quan điều tra có thẩm quyền</a:t>
            </a:r>
          </a:p>
          <a:p>
            <a:pPr marL="0" lvl="0" indent="0" algn="l" rtl="0">
              <a:spcBef>
                <a:spcPts val="0"/>
              </a:spcBef>
              <a:spcAft>
                <a:spcPts val="0"/>
              </a:spcAft>
              <a:buNone/>
            </a:pPr>
            <a:r>
              <a:rPr lang="en-US"/>
              <a:t>- Trong quá trình điều tra chỉ được áp dụng những biện pháp, những phương tiện theo quy định của pháp luật để làm rõ hành vi, kết quả điều tra có giá trị pháp lý.</a:t>
            </a:r>
          </a:p>
          <a:p>
            <a:pPr marL="0" lvl="0" indent="0" algn="l" rtl="0">
              <a:spcBef>
                <a:spcPts val="0"/>
              </a:spcBef>
              <a:spcAft>
                <a:spcPts val="0"/>
              </a:spcAft>
              <a:buNone/>
            </a:pPr>
            <a:r>
              <a:rPr lang="en-US"/>
              <a:t>- Công tác điều tra số không thể thiếu trong cuộc chiến chống tội phạm sử dụng công nghệ cao hiện nay</a:t>
            </a: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642480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Thông</a:t>
            </a:r>
            <a:r>
              <a:rPr lang="en-US" dirty="0"/>
              <a:t> tin </a:t>
            </a:r>
            <a:r>
              <a:rPr lang="en-US" dirty="0" err="1"/>
              <a:t>cạnh</a:t>
            </a:r>
            <a:r>
              <a:rPr lang="en-US" dirty="0"/>
              <a:t> </a:t>
            </a:r>
            <a:r>
              <a:rPr lang="en-US" dirty="0" err="1"/>
              <a:t>tranh</a:t>
            </a:r>
            <a:r>
              <a:rPr lang="en-US" dirty="0"/>
              <a:t> ( </a:t>
            </a:r>
            <a:r>
              <a:rPr lang="en-US" dirty="0" err="1"/>
              <a:t>Comprtitive</a:t>
            </a:r>
            <a:r>
              <a:rPr lang="en-US" dirty="0"/>
              <a:t> Intelligence) </a:t>
            </a:r>
            <a:r>
              <a:rPr lang="en-US" dirty="0" err="1"/>
              <a:t>là</a:t>
            </a:r>
            <a:r>
              <a:rPr lang="en-US" dirty="0"/>
              <a:t> </a:t>
            </a:r>
            <a:r>
              <a:rPr lang="en-US" dirty="0" err="1"/>
              <a:t>một</a:t>
            </a:r>
            <a:r>
              <a:rPr lang="en-US" dirty="0"/>
              <a:t> </a:t>
            </a:r>
            <a:r>
              <a:rPr lang="en-US" dirty="0" err="1"/>
              <a:t>quá</a:t>
            </a:r>
            <a:r>
              <a:rPr lang="en-US" dirty="0"/>
              <a:t> </a:t>
            </a:r>
            <a:r>
              <a:rPr lang="en-US" dirty="0" err="1"/>
              <a:t>trình</a:t>
            </a:r>
            <a:r>
              <a:rPr lang="en-US" dirty="0"/>
              <a:t> </a:t>
            </a:r>
            <a:r>
              <a:rPr lang="en-US" dirty="0" err="1"/>
              <a:t>bao</a:t>
            </a:r>
            <a:r>
              <a:rPr lang="en-US" dirty="0"/>
              <a:t> </a:t>
            </a:r>
            <a:r>
              <a:rPr lang="en-US" dirty="0" err="1"/>
              <a:t>gồm</a:t>
            </a:r>
            <a:r>
              <a:rPr lang="en-US" dirty="0"/>
              <a:t> </a:t>
            </a:r>
            <a:r>
              <a:rPr lang="en-US" dirty="0" err="1"/>
              <a:t>việc</a:t>
            </a:r>
            <a:r>
              <a:rPr lang="en-US" dirty="0"/>
              <a:t> : </a:t>
            </a:r>
            <a:r>
              <a:rPr lang="en-US" dirty="0" err="1"/>
              <a:t>thu</a:t>
            </a:r>
            <a:r>
              <a:rPr lang="en-US" dirty="0"/>
              <a:t> </a:t>
            </a:r>
            <a:r>
              <a:rPr lang="en-US" dirty="0" err="1"/>
              <a:t>thập</a:t>
            </a:r>
            <a:r>
              <a:rPr lang="en-US" dirty="0"/>
              <a:t>, </a:t>
            </a:r>
            <a:r>
              <a:rPr lang="en-US" dirty="0" err="1"/>
              <a:t>phân</a:t>
            </a:r>
            <a:r>
              <a:rPr lang="en-US" dirty="0"/>
              <a:t> </a:t>
            </a:r>
            <a:r>
              <a:rPr lang="en-US" dirty="0" err="1"/>
              <a:t>tích</a:t>
            </a:r>
            <a:r>
              <a:rPr lang="en-US" dirty="0"/>
              <a:t>, </a:t>
            </a:r>
            <a:r>
              <a:rPr lang="en-US" dirty="0" err="1"/>
              <a:t>lấy</a:t>
            </a:r>
            <a:r>
              <a:rPr lang="en-US" dirty="0"/>
              <a:t> </a:t>
            </a:r>
            <a:r>
              <a:rPr lang="en-US" dirty="0" err="1"/>
              <a:t>thông</a:t>
            </a:r>
            <a:r>
              <a:rPr lang="en-US" dirty="0"/>
              <a:t> tin </a:t>
            </a:r>
            <a:r>
              <a:rPr lang="en-US" dirty="0" err="1"/>
              <a:t>về</a:t>
            </a:r>
            <a:r>
              <a:rPr lang="en-US" dirty="0"/>
              <a:t> 1 </a:t>
            </a:r>
            <a:r>
              <a:rPr lang="en-US" dirty="0" err="1"/>
              <a:t>sản</a:t>
            </a:r>
            <a:r>
              <a:rPr lang="en-US" dirty="0"/>
              <a:t> </a:t>
            </a:r>
            <a:r>
              <a:rPr lang="en-US" dirty="0" err="1"/>
              <a:t>phầm</a:t>
            </a:r>
            <a:r>
              <a:rPr lang="en-US" dirty="0"/>
              <a:t>, </a:t>
            </a:r>
            <a:r>
              <a:rPr lang="en-US" dirty="0" err="1"/>
              <a:t>khách</a:t>
            </a:r>
            <a:r>
              <a:rPr lang="en-US" dirty="0"/>
              <a:t> </a:t>
            </a:r>
            <a:r>
              <a:rPr lang="en-US" dirty="0" err="1"/>
              <a:t>hàng</a:t>
            </a:r>
            <a:r>
              <a:rPr lang="en-US" dirty="0"/>
              <a:t>, </a:t>
            </a:r>
            <a:r>
              <a:rPr lang="en-US" dirty="0" err="1"/>
              <a:t>đối</a:t>
            </a:r>
            <a:r>
              <a:rPr lang="en-US" dirty="0"/>
              <a:t> </a:t>
            </a:r>
            <a:r>
              <a:rPr lang="en-US" dirty="0" err="1"/>
              <a:t>thủ</a:t>
            </a:r>
            <a:r>
              <a:rPr lang="en-US" dirty="0"/>
              <a:t>,..</a:t>
            </a:r>
          </a:p>
          <a:p>
            <a:r>
              <a:rPr lang="en-US" dirty="0" err="1"/>
              <a:t>Việc</a:t>
            </a:r>
            <a:r>
              <a:rPr lang="en-US" dirty="0"/>
              <a:t> </a:t>
            </a:r>
            <a:r>
              <a:rPr lang="en-US" dirty="0" err="1"/>
              <a:t>này</a:t>
            </a:r>
            <a:r>
              <a:rPr lang="en-US" dirty="0"/>
              <a:t> </a:t>
            </a:r>
            <a:r>
              <a:rPr lang="en-US" dirty="0" err="1"/>
              <a:t>giúp</a:t>
            </a:r>
            <a:r>
              <a:rPr lang="en-US" dirty="0"/>
              <a:t> </a:t>
            </a:r>
            <a:r>
              <a:rPr lang="en-US" dirty="0" err="1"/>
              <a:t>các</a:t>
            </a:r>
            <a:r>
              <a:rPr lang="en-US" dirty="0"/>
              <a:t> </a:t>
            </a:r>
            <a:r>
              <a:rPr lang="en-US" dirty="0" err="1"/>
              <a:t>công</a:t>
            </a:r>
            <a:r>
              <a:rPr lang="en-US" dirty="0"/>
              <a:t> ty </a:t>
            </a:r>
            <a:r>
              <a:rPr lang="en-US" dirty="0" err="1"/>
              <a:t>có</a:t>
            </a:r>
            <a:r>
              <a:rPr lang="en-US" dirty="0"/>
              <a:t> </a:t>
            </a:r>
            <a:r>
              <a:rPr lang="en-US" dirty="0" err="1"/>
              <a:t>thể</a:t>
            </a:r>
            <a:r>
              <a:rPr lang="en-US" dirty="0"/>
              <a:t> </a:t>
            </a:r>
            <a:r>
              <a:rPr lang="en-US" dirty="0" err="1"/>
              <a:t>quản</a:t>
            </a:r>
            <a:r>
              <a:rPr lang="en-US" dirty="0"/>
              <a:t> </a:t>
            </a:r>
            <a:r>
              <a:rPr lang="en-US" dirty="0" err="1"/>
              <a:t>lý</a:t>
            </a:r>
            <a:r>
              <a:rPr lang="en-US" dirty="0"/>
              <a:t>, </a:t>
            </a:r>
            <a:r>
              <a:rPr lang="en-US" dirty="0" err="1"/>
              <a:t>vận</a:t>
            </a:r>
            <a:r>
              <a:rPr lang="en-US" dirty="0"/>
              <a:t> </a:t>
            </a:r>
            <a:r>
              <a:rPr lang="en-US" dirty="0" err="1"/>
              <a:t>hành</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chiến</a:t>
            </a:r>
            <a:r>
              <a:rPr lang="en-US" dirty="0"/>
              <a:t> </a:t>
            </a:r>
            <a:r>
              <a:rPr lang="en-US" dirty="0" err="1"/>
              <a:t>lược</a:t>
            </a:r>
            <a:endParaRPr lang="en-US" dirty="0"/>
          </a:p>
          <a:p>
            <a:endParaRPr lang="en-US" dirty="0"/>
          </a:p>
          <a:p>
            <a:r>
              <a:rPr lang="en-US" dirty="0" err="1"/>
              <a:t>Phương</a:t>
            </a:r>
            <a:r>
              <a:rPr lang="en-US" dirty="0"/>
              <a:t> </a:t>
            </a:r>
            <a:r>
              <a:rPr lang="en-US" dirty="0" err="1"/>
              <a:t>pháp</a:t>
            </a:r>
            <a:r>
              <a:rPr lang="en-US" dirty="0"/>
              <a:t> </a:t>
            </a:r>
            <a:r>
              <a:rPr lang="en-US" dirty="0" err="1"/>
              <a:t>giúp</a:t>
            </a:r>
            <a:r>
              <a:rPr lang="en-US" dirty="0"/>
              <a:t> ta:</a:t>
            </a:r>
          </a:p>
          <a:p>
            <a:pPr lvl="1"/>
            <a:r>
              <a:rPr lang="en-US" dirty="0" err="1"/>
              <a:t>Biết</a:t>
            </a:r>
            <a:r>
              <a:rPr lang="en-US" dirty="0"/>
              <a:t> </a:t>
            </a:r>
            <a:r>
              <a:rPr lang="en-US" dirty="0" err="1"/>
              <a:t>được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đối</a:t>
            </a:r>
            <a:r>
              <a:rPr lang="en-US" dirty="0"/>
              <a:t> </a:t>
            </a:r>
            <a:r>
              <a:rPr lang="en-US" dirty="0" err="1"/>
              <a:t>phương</a:t>
            </a:r>
            <a:endParaRPr lang="en-US" dirty="0"/>
          </a:p>
          <a:p>
            <a:pPr lvl="1"/>
            <a:r>
              <a:rPr lang="en-US" dirty="0" err="1"/>
              <a:t>Đối</a:t>
            </a:r>
            <a:r>
              <a:rPr lang="en-US" dirty="0"/>
              <a:t> </a:t>
            </a:r>
            <a:r>
              <a:rPr lang="en-US" dirty="0" err="1"/>
              <a:t>phương</a:t>
            </a:r>
            <a:r>
              <a:rPr lang="en-US" dirty="0"/>
              <a:t> </a:t>
            </a:r>
            <a:r>
              <a:rPr lang="en-US" dirty="0" err="1"/>
              <a:t>bố</a:t>
            </a:r>
            <a:r>
              <a:rPr lang="en-US" dirty="0"/>
              <a:t> </a:t>
            </a:r>
            <a:r>
              <a:rPr lang="en-US" dirty="0" err="1"/>
              <a:t>trí</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dịch</a:t>
            </a:r>
            <a:r>
              <a:rPr lang="en-US" dirty="0"/>
              <a:t> </a:t>
            </a:r>
            <a:r>
              <a:rPr lang="en-US" dirty="0" err="1"/>
              <a:t>vụ</a:t>
            </a:r>
            <a:r>
              <a:rPr lang="en-US" dirty="0"/>
              <a:t> </a:t>
            </a:r>
            <a:r>
              <a:rPr lang="en-US" dirty="0" err="1"/>
              <a:t>của</a:t>
            </a:r>
            <a:r>
              <a:rPr lang="en-US" dirty="0"/>
              <a:t> </a:t>
            </a:r>
            <a:r>
              <a:rPr lang="en-US" dirty="0" err="1"/>
              <a:t>họ</a:t>
            </a:r>
            <a:r>
              <a:rPr lang="en-US" dirty="0"/>
              <a:t> </a:t>
            </a:r>
            <a:r>
              <a:rPr lang="en-US" dirty="0" err="1"/>
              <a:t>như</a:t>
            </a:r>
            <a:r>
              <a:rPr lang="en-US" dirty="0"/>
              <a:t> </a:t>
            </a:r>
            <a:r>
              <a:rPr lang="en-US" dirty="0" err="1"/>
              <a:t>thế</a:t>
            </a:r>
            <a:r>
              <a:rPr lang="en-US" dirty="0"/>
              <a:t> </a:t>
            </a:r>
            <a:r>
              <a:rPr lang="en-US" dirty="0" err="1"/>
              <a:t>nào</a:t>
            </a:r>
            <a:r>
              <a:rPr lang="en-US" dirty="0"/>
              <a:t>.</a:t>
            </a:r>
          </a:p>
          <a:p>
            <a:r>
              <a:rPr lang="en-US" dirty="0" err="1"/>
              <a:t>Tốn</a:t>
            </a:r>
            <a:r>
              <a:rPr lang="en-US" dirty="0"/>
              <a:t> </a:t>
            </a:r>
            <a:r>
              <a:rPr lang="en-US" dirty="0" err="1"/>
              <a:t>ít</a:t>
            </a:r>
            <a:r>
              <a:rPr lang="en-US" dirty="0"/>
              <a:t> chi </a:t>
            </a:r>
            <a:r>
              <a:rPr lang="en-US" dirty="0" err="1"/>
              <a:t>phí</a:t>
            </a:r>
            <a:endParaRPr lang="en-US" dirty="0"/>
          </a:p>
          <a:p>
            <a:endParaRPr lang="en-US" dirty="0"/>
          </a:p>
          <a:p>
            <a:r>
              <a:rPr lang="en-US" dirty="0" err="1"/>
              <a:t>Nguồn</a:t>
            </a:r>
            <a:r>
              <a:rPr lang="en-US" dirty="0"/>
              <a:t> Thu </a:t>
            </a:r>
            <a:r>
              <a:rPr lang="en-US" dirty="0" err="1"/>
              <a:t>Thập</a:t>
            </a:r>
            <a:r>
              <a:rPr lang="en-US" dirty="0"/>
              <a:t> </a:t>
            </a:r>
            <a:r>
              <a:rPr lang="en-US" dirty="0" err="1"/>
              <a:t>Thông</a:t>
            </a:r>
            <a:r>
              <a:rPr lang="en-US" dirty="0"/>
              <a:t> Tin</a:t>
            </a:r>
          </a:p>
          <a:p>
            <a:r>
              <a:rPr lang="en-US" dirty="0" err="1"/>
              <a:t>Có</a:t>
            </a:r>
            <a:r>
              <a:rPr lang="en-US" dirty="0"/>
              <a:t> </a:t>
            </a:r>
            <a:r>
              <a:rPr lang="en-US" dirty="0" err="1"/>
              <a:t>thể</a:t>
            </a:r>
            <a:r>
              <a:rPr lang="en-US" dirty="0"/>
              <a:t> </a:t>
            </a:r>
            <a:r>
              <a:rPr lang="en-US" dirty="0" err="1"/>
              <a:t>thu</a:t>
            </a:r>
            <a:r>
              <a:rPr lang="en-US" dirty="0"/>
              <a:t> </a:t>
            </a:r>
            <a:r>
              <a:rPr lang="en-US" dirty="0" err="1"/>
              <a:t>thập</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tiếp</a:t>
            </a:r>
            <a:r>
              <a:rPr lang="en-US" dirty="0"/>
              <a:t> </a:t>
            </a:r>
            <a:r>
              <a:rPr lang="en-US" dirty="0" err="1"/>
              <a:t>hoặc</a:t>
            </a:r>
            <a:r>
              <a:rPr lang="en-US" dirty="0"/>
              <a:t> </a:t>
            </a:r>
            <a:r>
              <a:rPr lang="en-US" dirty="0" err="1"/>
              <a:t>gián</a:t>
            </a:r>
            <a:r>
              <a:rPr lang="en-US" dirty="0"/>
              <a:t> </a:t>
            </a:r>
            <a:r>
              <a:rPr lang="en-US" dirty="0" err="1"/>
              <a:t>tiếp</a:t>
            </a:r>
            <a:endParaRPr lang="en-US" dirty="0"/>
          </a:p>
          <a:p>
            <a:pPr lvl="1"/>
            <a:r>
              <a:rPr lang="en-US" dirty="0"/>
              <a:t>	</a:t>
            </a:r>
            <a:r>
              <a:rPr lang="en-US" dirty="0" err="1"/>
              <a:t>Trực</a:t>
            </a:r>
            <a:r>
              <a:rPr lang="en-US" dirty="0"/>
              <a:t> </a:t>
            </a:r>
            <a:r>
              <a:rPr lang="en-US" dirty="0" err="1"/>
              <a:t>tiếp</a:t>
            </a:r>
            <a:r>
              <a:rPr lang="en-US" dirty="0"/>
              <a:t>: </a:t>
            </a:r>
            <a:r>
              <a:rPr lang="en-US" dirty="0" err="1"/>
              <a:t>đây</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chủ</a:t>
            </a:r>
            <a:r>
              <a:rPr lang="en-US" dirty="0"/>
              <a:t> </a:t>
            </a:r>
            <a:r>
              <a:rPr lang="en-US" dirty="0" err="1"/>
              <a:t>yếu</a:t>
            </a:r>
            <a:r>
              <a:rPr lang="en-US" dirty="0"/>
              <a:t>, ta </a:t>
            </a:r>
            <a:r>
              <a:rPr lang="en-US" dirty="0" err="1"/>
              <a:t>sẽ</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các</a:t>
            </a:r>
            <a:r>
              <a:rPr lang="en-US" dirty="0"/>
              <a:t> </a:t>
            </a:r>
            <a:r>
              <a:rPr lang="en-US" dirty="0" err="1"/>
              <a:t>triển</a:t>
            </a:r>
            <a:r>
              <a:rPr lang="en-US" dirty="0"/>
              <a:t> </a:t>
            </a:r>
            <a:r>
              <a:rPr lang="en-US" dirty="0" err="1"/>
              <a:t>lãm</a:t>
            </a:r>
            <a:r>
              <a:rPr lang="en-US" dirty="0"/>
              <a:t>, </a:t>
            </a:r>
            <a:r>
              <a:rPr lang="en-US" dirty="0" err="1"/>
              <a:t>nhân</a:t>
            </a:r>
            <a:r>
              <a:rPr lang="en-US" dirty="0"/>
              <a:t> </a:t>
            </a:r>
            <a:r>
              <a:rPr lang="en-US" dirty="0" err="1"/>
              <a:t>viên</a:t>
            </a:r>
            <a:r>
              <a:rPr lang="en-US" dirty="0"/>
              <a:t>, </a:t>
            </a:r>
            <a:r>
              <a:rPr lang="en-US" dirty="0" err="1"/>
              <a:t>khách</a:t>
            </a:r>
            <a:r>
              <a:rPr lang="en-US" dirty="0"/>
              <a:t> </a:t>
            </a:r>
            <a:r>
              <a:rPr lang="en-US" dirty="0" err="1"/>
              <a:t>hàng</a:t>
            </a:r>
            <a:r>
              <a:rPr lang="en-US" dirty="0"/>
              <a:t>, </a:t>
            </a:r>
            <a:r>
              <a:rPr lang="en-US" dirty="0" err="1"/>
              <a:t>kỹ</a:t>
            </a:r>
            <a:r>
              <a:rPr lang="en-US" dirty="0"/>
              <a:t> </a:t>
            </a:r>
            <a:r>
              <a:rPr lang="en-US" dirty="0" err="1"/>
              <a:t>nghệ</a:t>
            </a:r>
            <a:r>
              <a:rPr lang="en-US" dirty="0"/>
              <a:t> </a:t>
            </a:r>
            <a:r>
              <a:rPr lang="en-US" dirty="0" err="1"/>
              <a:t>xã</a:t>
            </a:r>
            <a:r>
              <a:rPr lang="en-US" dirty="0"/>
              <a:t> </a:t>
            </a:r>
            <a:r>
              <a:rPr lang="en-US" dirty="0" err="1"/>
              <a:t>hội</a:t>
            </a:r>
            <a:r>
              <a:rPr lang="en-US"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Gián</a:t>
            </a:r>
            <a:r>
              <a:rPr lang="en-US" dirty="0"/>
              <a:t> </a:t>
            </a:r>
            <a:r>
              <a:rPr lang="en-US" dirty="0" err="1"/>
              <a:t>tiếp</a:t>
            </a:r>
            <a:r>
              <a:rPr lang="en-US" dirty="0"/>
              <a:t>: Thu </a:t>
            </a:r>
            <a:r>
              <a:rPr lang="en-US" dirty="0" err="1"/>
              <a:t>thập</a:t>
            </a:r>
            <a:r>
              <a:rPr lang="en-US" dirty="0"/>
              <a:t> </a:t>
            </a:r>
            <a:r>
              <a:rPr lang="en-US" dirty="0" err="1"/>
              <a:t>thông</a:t>
            </a:r>
            <a:r>
              <a:rPr lang="en-US" dirty="0"/>
              <a:t> tin </a:t>
            </a:r>
            <a:r>
              <a:rPr lang="en-US" dirty="0" err="1"/>
              <a:t>thông</a:t>
            </a:r>
            <a:r>
              <a:rPr lang="en-US" dirty="0"/>
              <a:t> qua </a:t>
            </a:r>
            <a:r>
              <a:rPr lang="en-US" dirty="0" err="1"/>
              <a:t>các</a:t>
            </a:r>
            <a:r>
              <a:rPr lang="en-US" dirty="0"/>
              <a:t> </a:t>
            </a:r>
            <a:r>
              <a:rPr lang="en-US" dirty="0" err="1"/>
              <a:t>công</a:t>
            </a:r>
            <a:r>
              <a:rPr lang="en-US" dirty="0"/>
              <a:t> </a:t>
            </a:r>
            <a:r>
              <a:rPr lang="en-US" dirty="0" err="1"/>
              <a:t>cụ</a:t>
            </a:r>
            <a:r>
              <a:rPr lang="en-US" dirty="0"/>
              <a:t> </a:t>
            </a:r>
            <a:r>
              <a:rPr lang="en-US" dirty="0" err="1"/>
              <a:t>trực</a:t>
            </a:r>
            <a:r>
              <a:rPr lang="en-US" dirty="0"/>
              <a:t> </a:t>
            </a:r>
            <a:r>
              <a:rPr lang="en-US" dirty="0" err="1"/>
              <a:t>tuyến</a:t>
            </a:r>
            <a:r>
              <a:rPr lang="en-US" dirty="0"/>
              <a:t> </a:t>
            </a:r>
            <a:r>
              <a:rPr lang="en-US" dirty="0" err="1"/>
              <a:t>như</a:t>
            </a:r>
            <a:r>
              <a:rPr lang="en-US" dirty="0"/>
              <a:t> </a:t>
            </a:r>
            <a:r>
              <a:rPr lang="en-US" dirty="0" err="1"/>
              <a:t>là</a:t>
            </a:r>
            <a:r>
              <a:rPr lang="en-US" dirty="0"/>
              <a:t>:</a:t>
            </a:r>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59</a:t>
            </a:fld>
            <a:endParaRPr lang="en-US"/>
          </a:p>
        </p:txBody>
      </p:sp>
    </p:spTree>
    <p:extLst>
      <p:ext uri="{BB962C8B-B14F-4D97-AF65-F5344CB8AC3E}">
        <p14:creationId xmlns:p14="http://schemas.microsoft.com/office/powerpoint/2010/main" val="3989623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63</a:t>
            </a:fld>
            <a:endParaRPr lang="ru-RU"/>
          </a:p>
        </p:txBody>
      </p:sp>
    </p:spTree>
    <p:extLst>
      <p:ext uri="{BB962C8B-B14F-4D97-AF65-F5344CB8AC3E}">
        <p14:creationId xmlns:p14="http://schemas.microsoft.com/office/powerpoint/2010/main" val="2130755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Thông</a:t>
            </a:r>
            <a:r>
              <a:rPr lang="en-US" dirty="0"/>
              <a:t> tin </a:t>
            </a:r>
            <a:r>
              <a:rPr lang="en-US" dirty="0" err="1"/>
              <a:t>cạnh</a:t>
            </a:r>
            <a:r>
              <a:rPr lang="en-US" dirty="0"/>
              <a:t> </a:t>
            </a:r>
            <a:r>
              <a:rPr lang="en-US" dirty="0" err="1"/>
              <a:t>tranh</a:t>
            </a:r>
            <a:r>
              <a:rPr lang="en-US" dirty="0"/>
              <a:t> ( </a:t>
            </a:r>
            <a:r>
              <a:rPr lang="en-US" dirty="0" err="1"/>
              <a:t>Comprtitive</a:t>
            </a:r>
            <a:r>
              <a:rPr lang="en-US" dirty="0"/>
              <a:t> Intelligence) </a:t>
            </a:r>
            <a:r>
              <a:rPr lang="en-US" dirty="0" err="1"/>
              <a:t>là</a:t>
            </a:r>
            <a:r>
              <a:rPr lang="en-US" dirty="0"/>
              <a:t> </a:t>
            </a:r>
            <a:r>
              <a:rPr lang="en-US" dirty="0" err="1"/>
              <a:t>một</a:t>
            </a:r>
            <a:r>
              <a:rPr lang="en-US" dirty="0"/>
              <a:t> </a:t>
            </a:r>
            <a:r>
              <a:rPr lang="en-US" dirty="0" err="1"/>
              <a:t>quá</a:t>
            </a:r>
            <a:r>
              <a:rPr lang="en-US" dirty="0"/>
              <a:t> </a:t>
            </a:r>
            <a:r>
              <a:rPr lang="en-US" dirty="0" err="1"/>
              <a:t>trình</a:t>
            </a:r>
            <a:r>
              <a:rPr lang="en-US" dirty="0"/>
              <a:t> </a:t>
            </a:r>
            <a:r>
              <a:rPr lang="en-US" dirty="0" err="1"/>
              <a:t>bao</a:t>
            </a:r>
            <a:r>
              <a:rPr lang="en-US" dirty="0"/>
              <a:t> </a:t>
            </a:r>
            <a:r>
              <a:rPr lang="en-US" dirty="0" err="1"/>
              <a:t>gồm</a:t>
            </a:r>
            <a:r>
              <a:rPr lang="en-US" dirty="0"/>
              <a:t> </a:t>
            </a:r>
            <a:r>
              <a:rPr lang="en-US" dirty="0" err="1"/>
              <a:t>việc</a:t>
            </a:r>
            <a:r>
              <a:rPr lang="en-US" dirty="0"/>
              <a:t> : </a:t>
            </a:r>
            <a:r>
              <a:rPr lang="en-US" dirty="0" err="1"/>
              <a:t>thu</a:t>
            </a:r>
            <a:r>
              <a:rPr lang="en-US" dirty="0"/>
              <a:t> </a:t>
            </a:r>
            <a:r>
              <a:rPr lang="en-US" dirty="0" err="1"/>
              <a:t>thập</a:t>
            </a:r>
            <a:r>
              <a:rPr lang="en-US" dirty="0"/>
              <a:t>, </a:t>
            </a:r>
            <a:r>
              <a:rPr lang="en-US" dirty="0" err="1"/>
              <a:t>phân</a:t>
            </a:r>
            <a:r>
              <a:rPr lang="en-US" dirty="0"/>
              <a:t> </a:t>
            </a:r>
            <a:r>
              <a:rPr lang="en-US" dirty="0" err="1"/>
              <a:t>tích</a:t>
            </a:r>
            <a:r>
              <a:rPr lang="en-US" dirty="0"/>
              <a:t>, </a:t>
            </a:r>
            <a:r>
              <a:rPr lang="en-US" dirty="0" err="1"/>
              <a:t>lấy</a:t>
            </a:r>
            <a:r>
              <a:rPr lang="en-US" dirty="0"/>
              <a:t> </a:t>
            </a:r>
            <a:r>
              <a:rPr lang="en-US" dirty="0" err="1"/>
              <a:t>thông</a:t>
            </a:r>
            <a:r>
              <a:rPr lang="en-US" dirty="0"/>
              <a:t> tin </a:t>
            </a:r>
            <a:r>
              <a:rPr lang="en-US" dirty="0" err="1"/>
              <a:t>về</a:t>
            </a:r>
            <a:r>
              <a:rPr lang="en-US" dirty="0"/>
              <a:t> 1 </a:t>
            </a:r>
            <a:r>
              <a:rPr lang="en-US" dirty="0" err="1"/>
              <a:t>sản</a:t>
            </a:r>
            <a:r>
              <a:rPr lang="en-US" dirty="0"/>
              <a:t> </a:t>
            </a:r>
            <a:r>
              <a:rPr lang="en-US" dirty="0" err="1"/>
              <a:t>phầm</a:t>
            </a:r>
            <a:r>
              <a:rPr lang="en-US" dirty="0"/>
              <a:t>, </a:t>
            </a:r>
            <a:r>
              <a:rPr lang="en-US" dirty="0" err="1"/>
              <a:t>khách</a:t>
            </a:r>
            <a:r>
              <a:rPr lang="en-US" dirty="0"/>
              <a:t> </a:t>
            </a:r>
            <a:r>
              <a:rPr lang="en-US" dirty="0" err="1"/>
              <a:t>hàng</a:t>
            </a:r>
            <a:r>
              <a:rPr lang="en-US" dirty="0"/>
              <a:t>, </a:t>
            </a:r>
            <a:r>
              <a:rPr lang="en-US" dirty="0" err="1"/>
              <a:t>đối</a:t>
            </a:r>
            <a:r>
              <a:rPr lang="en-US" dirty="0"/>
              <a:t> </a:t>
            </a:r>
            <a:r>
              <a:rPr lang="en-US" dirty="0" err="1"/>
              <a:t>thủ</a:t>
            </a:r>
            <a:r>
              <a:rPr lang="en-US" dirty="0"/>
              <a:t>,..</a:t>
            </a:r>
          </a:p>
          <a:p>
            <a:r>
              <a:rPr lang="en-US" dirty="0" err="1"/>
              <a:t>Việc</a:t>
            </a:r>
            <a:r>
              <a:rPr lang="en-US" dirty="0"/>
              <a:t> </a:t>
            </a:r>
            <a:r>
              <a:rPr lang="en-US" dirty="0" err="1"/>
              <a:t>này</a:t>
            </a:r>
            <a:r>
              <a:rPr lang="en-US" dirty="0"/>
              <a:t> </a:t>
            </a:r>
            <a:r>
              <a:rPr lang="en-US" dirty="0" err="1"/>
              <a:t>giúp</a:t>
            </a:r>
            <a:r>
              <a:rPr lang="en-US" dirty="0"/>
              <a:t> </a:t>
            </a:r>
            <a:r>
              <a:rPr lang="en-US" dirty="0" err="1"/>
              <a:t>các</a:t>
            </a:r>
            <a:r>
              <a:rPr lang="en-US" dirty="0"/>
              <a:t> </a:t>
            </a:r>
            <a:r>
              <a:rPr lang="en-US" dirty="0" err="1"/>
              <a:t>công</a:t>
            </a:r>
            <a:r>
              <a:rPr lang="en-US" dirty="0"/>
              <a:t> ty </a:t>
            </a:r>
            <a:r>
              <a:rPr lang="en-US" dirty="0" err="1"/>
              <a:t>có</a:t>
            </a:r>
            <a:r>
              <a:rPr lang="en-US" dirty="0"/>
              <a:t> </a:t>
            </a:r>
            <a:r>
              <a:rPr lang="en-US" dirty="0" err="1"/>
              <a:t>thể</a:t>
            </a:r>
            <a:r>
              <a:rPr lang="en-US" dirty="0"/>
              <a:t> </a:t>
            </a:r>
            <a:r>
              <a:rPr lang="en-US" dirty="0" err="1"/>
              <a:t>quản</a:t>
            </a:r>
            <a:r>
              <a:rPr lang="en-US" dirty="0"/>
              <a:t> </a:t>
            </a:r>
            <a:r>
              <a:rPr lang="en-US" dirty="0" err="1"/>
              <a:t>lý</a:t>
            </a:r>
            <a:r>
              <a:rPr lang="en-US" dirty="0"/>
              <a:t>, </a:t>
            </a:r>
            <a:r>
              <a:rPr lang="en-US" dirty="0" err="1"/>
              <a:t>vận</a:t>
            </a:r>
            <a:r>
              <a:rPr lang="en-US" dirty="0"/>
              <a:t> </a:t>
            </a:r>
            <a:r>
              <a:rPr lang="en-US" dirty="0" err="1"/>
              <a:t>hành</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chiến</a:t>
            </a:r>
            <a:r>
              <a:rPr lang="en-US" dirty="0"/>
              <a:t> </a:t>
            </a:r>
            <a:r>
              <a:rPr lang="en-US" dirty="0" err="1"/>
              <a:t>lược</a:t>
            </a:r>
            <a:endParaRPr lang="en-US" dirty="0"/>
          </a:p>
          <a:p>
            <a:endParaRPr lang="en-US" dirty="0"/>
          </a:p>
          <a:p>
            <a:r>
              <a:rPr lang="en-US" dirty="0" err="1"/>
              <a:t>Phương</a:t>
            </a:r>
            <a:r>
              <a:rPr lang="en-US" dirty="0"/>
              <a:t> </a:t>
            </a:r>
            <a:r>
              <a:rPr lang="en-US" dirty="0" err="1"/>
              <a:t>pháp</a:t>
            </a:r>
            <a:r>
              <a:rPr lang="en-US" dirty="0"/>
              <a:t> </a:t>
            </a:r>
            <a:r>
              <a:rPr lang="en-US" dirty="0" err="1"/>
              <a:t>giúp</a:t>
            </a:r>
            <a:r>
              <a:rPr lang="en-US" dirty="0"/>
              <a:t> ta:</a:t>
            </a:r>
          </a:p>
          <a:p>
            <a:pPr lvl="1"/>
            <a:r>
              <a:rPr lang="en-US" dirty="0" err="1"/>
              <a:t>Biết</a:t>
            </a:r>
            <a:r>
              <a:rPr lang="en-US" dirty="0"/>
              <a:t> </a:t>
            </a:r>
            <a:r>
              <a:rPr lang="en-US" dirty="0" err="1"/>
              <a:t>được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đối</a:t>
            </a:r>
            <a:r>
              <a:rPr lang="en-US" dirty="0"/>
              <a:t> </a:t>
            </a:r>
            <a:r>
              <a:rPr lang="en-US" dirty="0" err="1"/>
              <a:t>phương</a:t>
            </a:r>
            <a:endParaRPr lang="en-US" dirty="0"/>
          </a:p>
          <a:p>
            <a:pPr lvl="1"/>
            <a:r>
              <a:rPr lang="en-US" dirty="0" err="1"/>
              <a:t>Đối</a:t>
            </a:r>
            <a:r>
              <a:rPr lang="en-US" dirty="0"/>
              <a:t> </a:t>
            </a:r>
            <a:r>
              <a:rPr lang="en-US" dirty="0" err="1"/>
              <a:t>phương</a:t>
            </a:r>
            <a:r>
              <a:rPr lang="en-US" dirty="0"/>
              <a:t> </a:t>
            </a:r>
            <a:r>
              <a:rPr lang="en-US" dirty="0" err="1"/>
              <a:t>bố</a:t>
            </a:r>
            <a:r>
              <a:rPr lang="en-US" dirty="0"/>
              <a:t> </a:t>
            </a:r>
            <a:r>
              <a:rPr lang="en-US" dirty="0" err="1"/>
              <a:t>trí</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dịch</a:t>
            </a:r>
            <a:r>
              <a:rPr lang="en-US" dirty="0"/>
              <a:t> </a:t>
            </a:r>
            <a:r>
              <a:rPr lang="en-US" dirty="0" err="1"/>
              <a:t>vụ</a:t>
            </a:r>
            <a:r>
              <a:rPr lang="en-US" dirty="0"/>
              <a:t> </a:t>
            </a:r>
            <a:r>
              <a:rPr lang="en-US" dirty="0" err="1"/>
              <a:t>của</a:t>
            </a:r>
            <a:r>
              <a:rPr lang="en-US" dirty="0"/>
              <a:t> </a:t>
            </a:r>
            <a:r>
              <a:rPr lang="en-US" dirty="0" err="1"/>
              <a:t>họ</a:t>
            </a:r>
            <a:r>
              <a:rPr lang="en-US" dirty="0"/>
              <a:t> </a:t>
            </a:r>
            <a:r>
              <a:rPr lang="en-US" dirty="0" err="1"/>
              <a:t>như</a:t>
            </a:r>
            <a:r>
              <a:rPr lang="en-US" dirty="0"/>
              <a:t> </a:t>
            </a:r>
            <a:r>
              <a:rPr lang="en-US" dirty="0" err="1"/>
              <a:t>thế</a:t>
            </a:r>
            <a:r>
              <a:rPr lang="en-US" dirty="0"/>
              <a:t> </a:t>
            </a:r>
            <a:r>
              <a:rPr lang="en-US" dirty="0" err="1"/>
              <a:t>nào</a:t>
            </a:r>
            <a:r>
              <a:rPr lang="en-US" dirty="0"/>
              <a:t>.</a:t>
            </a:r>
          </a:p>
          <a:p>
            <a:r>
              <a:rPr lang="en-US" dirty="0" err="1"/>
              <a:t>Tốn</a:t>
            </a:r>
            <a:r>
              <a:rPr lang="en-US" dirty="0"/>
              <a:t> </a:t>
            </a:r>
            <a:r>
              <a:rPr lang="en-US" dirty="0" err="1"/>
              <a:t>ít</a:t>
            </a:r>
            <a:r>
              <a:rPr lang="en-US" dirty="0"/>
              <a:t> chi </a:t>
            </a:r>
            <a:r>
              <a:rPr lang="en-US" dirty="0" err="1"/>
              <a:t>phí</a:t>
            </a:r>
            <a:endParaRPr lang="en-US" dirty="0"/>
          </a:p>
          <a:p>
            <a:endParaRPr lang="en-US" dirty="0"/>
          </a:p>
          <a:p>
            <a:r>
              <a:rPr lang="en-US" dirty="0" err="1"/>
              <a:t>Nguồn</a:t>
            </a:r>
            <a:r>
              <a:rPr lang="en-US" dirty="0"/>
              <a:t> Thu </a:t>
            </a:r>
            <a:r>
              <a:rPr lang="en-US" dirty="0" err="1"/>
              <a:t>Thập</a:t>
            </a:r>
            <a:r>
              <a:rPr lang="en-US" dirty="0"/>
              <a:t> </a:t>
            </a:r>
            <a:r>
              <a:rPr lang="en-US" dirty="0" err="1"/>
              <a:t>Thông</a:t>
            </a:r>
            <a:r>
              <a:rPr lang="en-US" dirty="0"/>
              <a:t> Tin</a:t>
            </a:r>
          </a:p>
          <a:p>
            <a:r>
              <a:rPr lang="en-US" dirty="0" err="1"/>
              <a:t>Có</a:t>
            </a:r>
            <a:r>
              <a:rPr lang="en-US" dirty="0"/>
              <a:t> </a:t>
            </a:r>
            <a:r>
              <a:rPr lang="en-US" dirty="0" err="1"/>
              <a:t>thể</a:t>
            </a:r>
            <a:r>
              <a:rPr lang="en-US" dirty="0"/>
              <a:t> </a:t>
            </a:r>
            <a:r>
              <a:rPr lang="en-US" dirty="0" err="1"/>
              <a:t>thu</a:t>
            </a:r>
            <a:r>
              <a:rPr lang="en-US" dirty="0"/>
              <a:t> </a:t>
            </a:r>
            <a:r>
              <a:rPr lang="en-US" dirty="0" err="1"/>
              <a:t>thập</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tiếp</a:t>
            </a:r>
            <a:r>
              <a:rPr lang="en-US" dirty="0"/>
              <a:t> </a:t>
            </a:r>
            <a:r>
              <a:rPr lang="en-US" dirty="0" err="1"/>
              <a:t>hoặc</a:t>
            </a:r>
            <a:r>
              <a:rPr lang="en-US" dirty="0"/>
              <a:t> </a:t>
            </a:r>
            <a:r>
              <a:rPr lang="en-US" dirty="0" err="1"/>
              <a:t>gián</a:t>
            </a:r>
            <a:r>
              <a:rPr lang="en-US" dirty="0"/>
              <a:t> </a:t>
            </a:r>
            <a:r>
              <a:rPr lang="en-US" dirty="0" err="1"/>
              <a:t>tiếp</a:t>
            </a:r>
            <a:endParaRPr lang="en-US" dirty="0"/>
          </a:p>
          <a:p>
            <a:pPr lvl="1"/>
            <a:r>
              <a:rPr lang="en-US" dirty="0"/>
              <a:t>	</a:t>
            </a:r>
            <a:r>
              <a:rPr lang="en-US" dirty="0" err="1"/>
              <a:t>Trực</a:t>
            </a:r>
            <a:r>
              <a:rPr lang="en-US" dirty="0"/>
              <a:t> </a:t>
            </a:r>
            <a:r>
              <a:rPr lang="en-US" dirty="0" err="1"/>
              <a:t>tiếp</a:t>
            </a:r>
            <a:r>
              <a:rPr lang="en-US" dirty="0"/>
              <a:t>: </a:t>
            </a:r>
            <a:r>
              <a:rPr lang="en-US" dirty="0" err="1"/>
              <a:t>đây</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chủ</a:t>
            </a:r>
            <a:r>
              <a:rPr lang="en-US" dirty="0"/>
              <a:t> </a:t>
            </a:r>
            <a:r>
              <a:rPr lang="en-US" dirty="0" err="1"/>
              <a:t>yếu</a:t>
            </a:r>
            <a:r>
              <a:rPr lang="en-US" dirty="0"/>
              <a:t>, ta </a:t>
            </a:r>
            <a:r>
              <a:rPr lang="en-US" dirty="0" err="1"/>
              <a:t>sẽ</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các</a:t>
            </a:r>
            <a:r>
              <a:rPr lang="en-US" dirty="0"/>
              <a:t> </a:t>
            </a:r>
            <a:r>
              <a:rPr lang="en-US" dirty="0" err="1"/>
              <a:t>triển</a:t>
            </a:r>
            <a:r>
              <a:rPr lang="en-US" dirty="0"/>
              <a:t> </a:t>
            </a:r>
            <a:r>
              <a:rPr lang="en-US" dirty="0" err="1"/>
              <a:t>lãm</a:t>
            </a:r>
            <a:r>
              <a:rPr lang="en-US" dirty="0"/>
              <a:t>, </a:t>
            </a:r>
            <a:r>
              <a:rPr lang="en-US" dirty="0" err="1"/>
              <a:t>nhân</a:t>
            </a:r>
            <a:r>
              <a:rPr lang="en-US" dirty="0"/>
              <a:t> </a:t>
            </a:r>
            <a:r>
              <a:rPr lang="en-US" dirty="0" err="1"/>
              <a:t>viên</a:t>
            </a:r>
            <a:r>
              <a:rPr lang="en-US" dirty="0"/>
              <a:t>, </a:t>
            </a:r>
            <a:r>
              <a:rPr lang="en-US" dirty="0" err="1"/>
              <a:t>khách</a:t>
            </a:r>
            <a:r>
              <a:rPr lang="en-US" dirty="0"/>
              <a:t> </a:t>
            </a:r>
            <a:r>
              <a:rPr lang="en-US" dirty="0" err="1"/>
              <a:t>hàng</a:t>
            </a:r>
            <a:r>
              <a:rPr lang="en-US" dirty="0"/>
              <a:t>, </a:t>
            </a:r>
            <a:r>
              <a:rPr lang="en-US" dirty="0" err="1"/>
              <a:t>kỹ</a:t>
            </a:r>
            <a:r>
              <a:rPr lang="en-US" dirty="0"/>
              <a:t> </a:t>
            </a:r>
            <a:r>
              <a:rPr lang="en-US" dirty="0" err="1"/>
              <a:t>nghệ</a:t>
            </a:r>
            <a:r>
              <a:rPr lang="en-US" dirty="0"/>
              <a:t> </a:t>
            </a:r>
            <a:r>
              <a:rPr lang="en-US" dirty="0" err="1"/>
              <a:t>xã</a:t>
            </a:r>
            <a:r>
              <a:rPr lang="en-US" dirty="0"/>
              <a:t> </a:t>
            </a:r>
            <a:r>
              <a:rPr lang="en-US" dirty="0" err="1"/>
              <a:t>hội</a:t>
            </a:r>
            <a:r>
              <a:rPr lang="en-US"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Gián</a:t>
            </a:r>
            <a:r>
              <a:rPr lang="en-US" dirty="0"/>
              <a:t> </a:t>
            </a:r>
            <a:r>
              <a:rPr lang="en-US" dirty="0" err="1"/>
              <a:t>tiếp</a:t>
            </a:r>
            <a:r>
              <a:rPr lang="en-US" dirty="0"/>
              <a:t>: Thu </a:t>
            </a:r>
            <a:r>
              <a:rPr lang="en-US" dirty="0" err="1"/>
              <a:t>thập</a:t>
            </a:r>
            <a:r>
              <a:rPr lang="en-US" dirty="0"/>
              <a:t> </a:t>
            </a:r>
            <a:r>
              <a:rPr lang="en-US" dirty="0" err="1"/>
              <a:t>thông</a:t>
            </a:r>
            <a:r>
              <a:rPr lang="en-US" dirty="0"/>
              <a:t> tin </a:t>
            </a:r>
            <a:r>
              <a:rPr lang="en-US" dirty="0" err="1"/>
              <a:t>thông</a:t>
            </a:r>
            <a:r>
              <a:rPr lang="en-US" dirty="0"/>
              <a:t> qua </a:t>
            </a:r>
            <a:r>
              <a:rPr lang="en-US" dirty="0" err="1"/>
              <a:t>các</a:t>
            </a:r>
            <a:r>
              <a:rPr lang="en-US" dirty="0"/>
              <a:t> </a:t>
            </a:r>
            <a:r>
              <a:rPr lang="en-US" dirty="0" err="1"/>
              <a:t>công</a:t>
            </a:r>
            <a:r>
              <a:rPr lang="en-US" dirty="0"/>
              <a:t> </a:t>
            </a:r>
            <a:r>
              <a:rPr lang="en-US" dirty="0" err="1"/>
              <a:t>cụ</a:t>
            </a:r>
            <a:r>
              <a:rPr lang="en-US" dirty="0"/>
              <a:t> </a:t>
            </a:r>
            <a:r>
              <a:rPr lang="en-US" dirty="0" err="1"/>
              <a:t>trực</a:t>
            </a:r>
            <a:r>
              <a:rPr lang="en-US" dirty="0"/>
              <a:t> </a:t>
            </a:r>
            <a:r>
              <a:rPr lang="en-US" dirty="0" err="1"/>
              <a:t>tuyến</a:t>
            </a:r>
            <a:r>
              <a:rPr lang="en-US" dirty="0"/>
              <a:t> </a:t>
            </a:r>
            <a:r>
              <a:rPr lang="en-US" dirty="0" err="1"/>
              <a:t>như</a:t>
            </a:r>
            <a:r>
              <a:rPr lang="en-US" dirty="0"/>
              <a:t> </a:t>
            </a:r>
            <a:r>
              <a:rPr lang="en-US" dirty="0" err="1"/>
              <a:t>là</a:t>
            </a:r>
            <a:r>
              <a:rPr lang="en-US" dirty="0"/>
              <a:t>:</a:t>
            </a:r>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64</a:t>
            </a:fld>
            <a:endParaRPr lang="en-US"/>
          </a:p>
        </p:txBody>
      </p:sp>
    </p:spTree>
    <p:extLst>
      <p:ext uri="{BB962C8B-B14F-4D97-AF65-F5344CB8AC3E}">
        <p14:creationId xmlns:p14="http://schemas.microsoft.com/office/powerpoint/2010/main" val="105613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Thông</a:t>
            </a:r>
            <a:r>
              <a:rPr lang="en-US" dirty="0"/>
              <a:t> tin </a:t>
            </a:r>
            <a:r>
              <a:rPr lang="en-US" dirty="0" err="1"/>
              <a:t>cạnh</a:t>
            </a:r>
            <a:r>
              <a:rPr lang="en-US" dirty="0"/>
              <a:t> </a:t>
            </a:r>
            <a:r>
              <a:rPr lang="en-US" dirty="0" err="1"/>
              <a:t>tranh</a:t>
            </a:r>
            <a:r>
              <a:rPr lang="en-US" dirty="0"/>
              <a:t> ( </a:t>
            </a:r>
            <a:r>
              <a:rPr lang="en-US" dirty="0" err="1"/>
              <a:t>Comprtitive</a:t>
            </a:r>
            <a:r>
              <a:rPr lang="en-US" dirty="0"/>
              <a:t> Intelligence) </a:t>
            </a:r>
            <a:r>
              <a:rPr lang="en-US" dirty="0" err="1"/>
              <a:t>là</a:t>
            </a:r>
            <a:r>
              <a:rPr lang="en-US" dirty="0"/>
              <a:t> </a:t>
            </a:r>
            <a:r>
              <a:rPr lang="en-US" dirty="0" err="1"/>
              <a:t>một</a:t>
            </a:r>
            <a:r>
              <a:rPr lang="en-US" dirty="0"/>
              <a:t> </a:t>
            </a:r>
            <a:r>
              <a:rPr lang="en-US" dirty="0" err="1"/>
              <a:t>quá</a:t>
            </a:r>
            <a:r>
              <a:rPr lang="en-US" dirty="0"/>
              <a:t> </a:t>
            </a:r>
            <a:r>
              <a:rPr lang="en-US" dirty="0" err="1"/>
              <a:t>trình</a:t>
            </a:r>
            <a:r>
              <a:rPr lang="en-US" dirty="0"/>
              <a:t> </a:t>
            </a:r>
            <a:r>
              <a:rPr lang="en-US" dirty="0" err="1"/>
              <a:t>bao</a:t>
            </a:r>
            <a:r>
              <a:rPr lang="en-US" dirty="0"/>
              <a:t> </a:t>
            </a:r>
            <a:r>
              <a:rPr lang="en-US" dirty="0" err="1"/>
              <a:t>gồm</a:t>
            </a:r>
            <a:r>
              <a:rPr lang="en-US" dirty="0"/>
              <a:t> </a:t>
            </a:r>
            <a:r>
              <a:rPr lang="en-US" dirty="0" err="1"/>
              <a:t>việc</a:t>
            </a:r>
            <a:r>
              <a:rPr lang="en-US" dirty="0"/>
              <a:t> : </a:t>
            </a:r>
            <a:r>
              <a:rPr lang="en-US" dirty="0" err="1"/>
              <a:t>thu</a:t>
            </a:r>
            <a:r>
              <a:rPr lang="en-US" dirty="0"/>
              <a:t> </a:t>
            </a:r>
            <a:r>
              <a:rPr lang="en-US" dirty="0" err="1"/>
              <a:t>thập</a:t>
            </a:r>
            <a:r>
              <a:rPr lang="en-US" dirty="0"/>
              <a:t>, </a:t>
            </a:r>
            <a:r>
              <a:rPr lang="en-US" dirty="0" err="1"/>
              <a:t>phân</a:t>
            </a:r>
            <a:r>
              <a:rPr lang="en-US" dirty="0"/>
              <a:t> </a:t>
            </a:r>
            <a:r>
              <a:rPr lang="en-US" dirty="0" err="1"/>
              <a:t>tích</a:t>
            </a:r>
            <a:r>
              <a:rPr lang="en-US" dirty="0"/>
              <a:t>, </a:t>
            </a:r>
            <a:r>
              <a:rPr lang="en-US" dirty="0" err="1"/>
              <a:t>lấy</a:t>
            </a:r>
            <a:r>
              <a:rPr lang="en-US" dirty="0"/>
              <a:t> </a:t>
            </a:r>
            <a:r>
              <a:rPr lang="en-US" dirty="0" err="1"/>
              <a:t>thông</a:t>
            </a:r>
            <a:r>
              <a:rPr lang="en-US" dirty="0"/>
              <a:t> tin </a:t>
            </a:r>
            <a:r>
              <a:rPr lang="en-US" dirty="0" err="1"/>
              <a:t>về</a:t>
            </a:r>
            <a:r>
              <a:rPr lang="en-US" dirty="0"/>
              <a:t> 1 </a:t>
            </a:r>
            <a:r>
              <a:rPr lang="en-US" dirty="0" err="1"/>
              <a:t>sản</a:t>
            </a:r>
            <a:r>
              <a:rPr lang="en-US" dirty="0"/>
              <a:t> </a:t>
            </a:r>
            <a:r>
              <a:rPr lang="en-US" dirty="0" err="1"/>
              <a:t>phầm</a:t>
            </a:r>
            <a:r>
              <a:rPr lang="en-US" dirty="0"/>
              <a:t>, </a:t>
            </a:r>
            <a:r>
              <a:rPr lang="en-US" dirty="0" err="1"/>
              <a:t>khách</a:t>
            </a:r>
            <a:r>
              <a:rPr lang="en-US" dirty="0"/>
              <a:t> </a:t>
            </a:r>
            <a:r>
              <a:rPr lang="en-US" dirty="0" err="1"/>
              <a:t>hàng</a:t>
            </a:r>
            <a:r>
              <a:rPr lang="en-US" dirty="0"/>
              <a:t>, </a:t>
            </a:r>
            <a:r>
              <a:rPr lang="en-US" dirty="0" err="1"/>
              <a:t>đối</a:t>
            </a:r>
            <a:r>
              <a:rPr lang="en-US" dirty="0"/>
              <a:t> </a:t>
            </a:r>
            <a:r>
              <a:rPr lang="en-US" dirty="0" err="1"/>
              <a:t>thủ</a:t>
            </a:r>
            <a:r>
              <a:rPr lang="en-US" dirty="0"/>
              <a:t>,..</a:t>
            </a:r>
          </a:p>
          <a:p>
            <a:r>
              <a:rPr lang="en-US" dirty="0" err="1"/>
              <a:t>Việc</a:t>
            </a:r>
            <a:r>
              <a:rPr lang="en-US" dirty="0"/>
              <a:t> </a:t>
            </a:r>
            <a:r>
              <a:rPr lang="en-US" dirty="0" err="1"/>
              <a:t>này</a:t>
            </a:r>
            <a:r>
              <a:rPr lang="en-US" dirty="0"/>
              <a:t> </a:t>
            </a:r>
            <a:r>
              <a:rPr lang="en-US" dirty="0" err="1"/>
              <a:t>giúp</a:t>
            </a:r>
            <a:r>
              <a:rPr lang="en-US" dirty="0"/>
              <a:t> </a:t>
            </a:r>
            <a:r>
              <a:rPr lang="en-US" dirty="0" err="1"/>
              <a:t>các</a:t>
            </a:r>
            <a:r>
              <a:rPr lang="en-US" dirty="0"/>
              <a:t> </a:t>
            </a:r>
            <a:r>
              <a:rPr lang="en-US" dirty="0" err="1"/>
              <a:t>công</a:t>
            </a:r>
            <a:r>
              <a:rPr lang="en-US" dirty="0"/>
              <a:t> ty </a:t>
            </a:r>
            <a:r>
              <a:rPr lang="en-US" dirty="0" err="1"/>
              <a:t>có</a:t>
            </a:r>
            <a:r>
              <a:rPr lang="en-US" dirty="0"/>
              <a:t> </a:t>
            </a:r>
            <a:r>
              <a:rPr lang="en-US" dirty="0" err="1"/>
              <a:t>thể</a:t>
            </a:r>
            <a:r>
              <a:rPr lang="en-US" dirty="0"/>
              <a:t> </a:t>
            </a:r>
            <a:r>
              <a:rPr lang="en-US" dirty="0" err="1"/>
              <a:t>quản</a:t>
            </a:r>
            <a:r>
              <a:rPr lang="en-US" dirty="0"/>
              <a:t> </a:t>
            </a:r>
            <a:r>
              <a:rPr lang="en-US" dirty="0" err="1"/>
              <a:t>lý</a:t>
            </a:r>
            <a:r>
              <a:rPr lang="en-US" dirty="0"/>
              <a:t>, </a:t>
            </a:r>
            <a:r>
              <a:rPr lang="en-US" dirty="0" err="1"/>
              <a:t>vận</a:t>
            </a:r>
            <a:r>
              <a:rPr lang="en-US" dirty="0"/>
              <a:t> </a:t>
            </a:r>
            <a:r>
              <a:rPr lang="en-US" dirty="0" err="1"/>
              <a:t>hành</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chiến</a:t>
            </a:r>
            <a:r>
              <a:rPr lang="en-US" dirty="0"/>
              <a:t> </a:t>
            </a:r>
            <a:r>
              <a:rPr lang="en-US" dirty="0" err="1"/>
              <a:t>lược</a:t>
            </a:r>
            <a:endParaRPr lang="en-US" dirty="0"/>
          </a:p>
          <a:p>
            <a:endParaRPr lang="en-US" dirty="0"/>
          </a:p>
          <a:p>
            <a:r>
              <a:rPr lang="en-US" dirty="0" err="1"/>
              <a:t>Phương</a:t>
            </a:r>
            <a:r>
              <a:rPr lang="en-US" dirty="0"/>
              <a:t> </a:t>
            </a:r>
            <a:r>
              <a:rPr lang="en-US" dirty="0" err="1"/>
              <a:t>pháp</a:t>
            </a:r>
            <a:r>
              <a:rPr lang="en-US" dirty="0"/>
              <a:t> </a:t>
            </a:r>
            <a:r>
              <a:rPr lang="en-US" dirty="0" err="1"/>
              <a:t>giúp</a:t>
            </a:r>
            <a:r>
              <a:rPr lang="en-US" dirty="0"/>
              <a:t> ta:</a:t>
            </a:r>
          </a:p>
          <a:p>
            <a:pPr lvl="1"/>
            <a:r>
              <a:rPr lang="en-US" dirty="0" err="1"/>
              <a:t>Biết</a:t>
            </a:r>
            <a:r>
              <a:rPr lang="en-US" dirty="0"/>
              <a:t> </a:t>
            </a:r>
            <a:r>
              <a:rPr lang="en-US" dirty="0" err="1"/>
              <a:t>được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đối</a:t>
            </a:r>
            <a:r>
              <a:rPr lang="en-US" dirty="0"/>
              <a:t> </a:t>
            </a:r>
            <a:r>
              <a:rPr lang="en-US" dirty="0" err="1"/>
              <a:t>phương</a:t>
            </a:r>
            <a:endParaRPr lang="en-US" dirty="0"/>
          </a:p>
          <a:p>
            <a:pPr lvl="1"/>
            <a:r>
              <a:rPr lang="en-US" dirty="0" err="1"/>
              <a:t>Đối</a:t>
            </a:r>
            <a:r>
              <a:rPr lang="en-US" dirty="0"/>
              <a:t> </a:t>
            </a:r>
            <a:r>
              <a:rPr lang="en-US" dirty="0" err="1"/>
              <a:t>phương</a:t>
            </a:r>
            <a:r>
              <a:rPr lang="en-US" dirty="0"/>
              <a:t> </a:t>
            </a:r>
            <a:r>
              <a:rPr lang="en-US" dirty="0" err="1"/>
              <a:t>bố</a:t>
            </a:r>
            <a:r>
              <a:rPr lang="en-US" dirty="0"/>
              <a:t> </a:t>
            </a:r>
            <a:r>
              <a:rPr lang="en-US" dirty="0" err="1"/>
              <a:t>trí</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dịch</a:t>
            </a:r>
            <a:r>
              <a:rPr lang="en-US" dirty="0"/>
              <a:t> </a:t>
            </a:r>
            <a:r>
              <a:rPr lang="en-US" dirty="0" err="1"/>
              <a:t>vụ</a:t>
            </a:r>
            <a:r>
              <a:rPr lang="en-US" dirty="0"/>
              <a:t> </a:t>
            </a:r>
            <a:r>
              <a:rPr lang="en-US" dirty="0" err="1"/>
              <a:t>của</a:t>
            </a:r>
            <a:r>
              <a:rPr lang="en-US" dirty="0"/>
              <a:t> </a:t>
            </a:r>
            <a:r>
              <a:rPr lang="en-US" dirty="0" err="1"/>
              <a:t>họ</a:t>
            </a:r>
            <a:r>
              <a:rPr lang="en-US" dirty="0"/>
              <a:t> </a:t>
            </a:r>
            <a:r>
              <a:rPr lang="en-US" dirty="0" err="1"/>
              <a:t>như</a:t>
            </a:r>
            <a:r>
              <a:rPr lang="en-US" dirty="0"/>
              <a:t> </a:t>
            </a:r>
            <a:r>
              <a:rPr lang="en-US" dirty="0" err="1"/>
              <a:t>thế</a:t>
            </a:r>
            <a:r>
              <a:rPr lang="en-US" dirty="0"/>
              <a:t> </a:t>
            </a:r>
            <a:r>
              <a:rPr lang="en-US" dirty="0" err="1"/>
              <a:t>nào</a:t>
            </a:r>
            <a:r>
              <a:rPr lang="en-US" dirty="0"/>
              <a:t>.</a:t>
            </a:r>
          </a:p>
          <a:p>
            <a:r>
              <a:rPr lang="en-US" dirty="0" err="1"/>
              <a:t>Tốn</a:t>
            </a:r>
            <a:r>
              <a:rPr lang="en-US" dirty="0"/>
              <a:t> </a:t>
            </a:r>
            <a:r>
              <a:rPr lang="en-US" dirty="0" err="1"/>
              <a:t>ít</a:t>
            </a:r>
            <a:r>
              <a:rPr lang="en-US" dirty="0"/>
              <a:t> chi </a:t>
            </a:r>
            <a:r>
              <a:rPr lang="en-US" dirty="0" err="1"/>
              <a:t>phí</a:t>
            </a:r>
            <a:endParaRPr lang="en-US" dirty="0"/>
          </a:p>
          <a:p>
            <a:endParaRPr lang="en-US" dirty="0"/>
          </a:p>
          <a:p>
            <a:r>
              <a:rPr lang="en-US" dirty="0" err="1"/>
              <a:t>Nguồn</a:t>
            </a:r>
            <a:r>
              <a:rPr lang="en-US" dirty="0"/>
              <a:t> Thu </a:t>
            </a:r>
            <a:r>
              <a:rPr lang="en-US" dirty="0" err="1"/>
              <a:t>Thập</a:t>
            </a:r>
            <a:r>
              <a:rPr lang="en-US" dirty="0"/>
              <a:t> </a:t>
            </a:r>
            <a:r>
              <a:rPr lang="en-US" dirty="0" err="1"/>
              <a:t>Thông</a:t>
            </a:r>
            <a:r>
              <a:rPr lang="en-US" dirty="0"/>
              <a:t> Tin</a:t>
            </a:r>
          </a:p>
          <a:p>
            <a:r>
              <a:rPr lang="en-US" dirty="0" err="1"/>
              <a:t>Có</a:t>
            </a:r>
            <a:r>
              <a:rPr lang="en-US" dirty="0"/>
              <a:t> </a:t>
            </a:r>
            <a:r>
              <a:rPr lang="en-US" dirty="0" err="1"/>
              <a:t>thể</a:t>
            </a:r>
            <a:r>
              <a:rPr lang="en-US" dirty="0"/>
              <a:t> </a:t>
            </a:r>
            <a:r>
              <a:rPr lang="en-US" dirty="0" err="1"/>
              <a:t>thu</a:t>
            </a:r>
            <a:r>
              <a:rPr lang="en-US" dirty="0"/>
              <a:t> </a:t>
            </a:r>
            <a:r>
              <a:rPr lang="en-US" dirty="0" err="1"/>
              <a:t>thập</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tiếp</a:t>
            </a:r>
            <a:r>
              <a:rPr lang="en-US" dirty="0"/>
              <a:t> </a:t>
            </a:r>
            <a:r>
              <a:rPr lang="en-US" dirty="0" err="1"/>
              <a:t>hoặc</a:t>
            </a:r>
            <a:r>
              <a:rPr lang="en-US" dirty="0"/>
              <a:t> </a:t>
            </a:r>
            <a:r>
              <a:rPr lang="en-US" dirty="0" err="1"/>
              <a:t>gián</a:t>
            </a:r>
            <a:r>
              <a:rPr lang="en-US" dirty="0"/>
              <a:t> </a:t>
            </a:r>
            <a:r>
              <a:rPr lang="en-US" dirty="0" err="1"/>
              <a:t>tiếp</a:t>
            </a:r>
            <a:endParaRPr lang="en-US" dirty="0"/>
          </a:p>
          <a:p>
            <a:pPr lvl="1"/>
            <a:r>
              <a:rPr lang="en-US" dirty="0"/>
              <a:t>	</a:t>
            </a:r>
            <a:r>
              <a:rPr lang="en-US" dirty="0" err="1"/>
              <a:t>Trực</a:t>
            </a:r>
            <a:r>
              <a:rPr lang="en-US" dirty="0"/>
              <a:t> </a:t>
            </a:r>
            <a:r>
              <a:rPr lang="en-US" dirty="0" err="1"/>
              <a:t>tiếp</a:t>
            </a:r>
            <a:r>
              <a:rPr lang="en-US" dirty="0"/>
              <a:t>: </a:t>
            </a:r>
            <a:r>
              <a:rPr lang="en-US" dirty="0" err="1"/>
              <a:t>đây</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chủ</a:t>
            </a:r>
            <a:r>
              <a:rPr lang="en-US" dirty="0"/>
              <a:t> </a:t>
            </a:r>
            <a:r>
              <a:rPr lang="en-US" dirty="0" err="1"/>
              <a:t>yếu</a:t>
            </a:r>
            <a:r>
              <a:rPr lang="en-US" dirty="0"/>
              <a:t>, ta </a:t>
            </a:r>
            <a:r>
              <a:rPr lang="en-US" dirty="0" err="1"/>
              <a:t>sẽ</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các</a:t>
            </a:r>
            <a:r>
              <a:rPr lang="en-US" dirty="0"/>
              <a:t> </a:t>
            </a:r>
            <a:r>
              <a:rPr lang="en-US" dirty="0" err="1"/>
              <a:t>triển</a:t>
            </a:r>
            <a:r>
              <a:rPr lang="en-US" dirty="0"/>
              <a:t> </a:t>
            </a:r>
            <a:r>
              <a:rPr lang="en-US" dirty="0" err="1"/>
              <a:t>lãm</a:t>
            </a:r>
            <a:r>
              <a:rPr lang="en-US" dirty="0"/>
              <a:t>, </a:t>
            </a:r>
            <a:r>
              <a:rPr lang="en-US" dirty="0" err="1"/>
              <a:t>nhân</a:t>
            </a:r>
            <a:r>
              <a:rPr lang="en-US" dirty="0"/>
              <a:t> </a:t>
            </a:r>
            <a:r>
              <a:rPr lang="en-US" dirty="0" err="1"/>
              <a:t>viên</a:t>
            </a:r>
            <a:r>
              <a:rPr lang="en-US" dirty="0"/>
              <a:t>, </a:t>
            </a:r>
            <a:r>
              <a:rPr lang="en-US" dirty="0" err="1"/>
              <a:t>khách</a:t>
            </a:r>
            <a:r>
              <a:rPr lang="en-US" dirty="0"/>
              <a:t> </a:t>
            </a:r>
            <a:r>
              <a:rPr lang="en-US" dirty="0" err="1"/>
              <a:t>hàng</a:t>
            </a:r>
            <a:r>
              <a:rPr lang="en-US" dirty="0"/>
              <a:t>, </a:t>
            </a:r>
            <a:r>
              <a:rPr lang="en-US" dirty="0" err="1"/>
              <a:t>kỹ</a:t>
            </a:r>
            <a:r>
              <a:rPr lang="en-US" dirty="0"/>
              <a:t> </a:t>
            </a:r>
            <a:r>
              <a:rPr lang="en-US" dirty="0" err="1"/>
              <a:t>nghệ</a:t>
            </a:r>
            <a:r>
              <a:rPr lang="en-US" dirty="0"/>
              <a:t> </a:t>
            </a:r>
            <a:r>
              <a:rPr lang="en-US" dirty="0" err="1"/>
              <a:t>xã</a:t>
            </a:r>
            <a:r>
              <a:rPr lang="en-US" dirty="0"/>
              <a:t> </a:t>
            </a:r>
            <a:r>
              <a:rPr lang="en-US" dirty="0" err="1"/>
              <a:t>hội</a:t>
            </a:r>
            <a:r>
              <a:rPr lang="en-US"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Gián</a:t>
            </a:r>
            <a:r>
              <a:rPr lang="en-US" dirty="0"/>
              <a:t> </a:t>
            </a:r>
            <a:r>
              <a:rPr lang="en-US" dirty="0" err="1"/>
              <a:t>tiếp</a:t>
            </a:r>
            <a:r>
              <a:rPr lang="en-US" dirty="0"/>
              <a:t>: Thu </a:t>
            </a:r>
            <a:r>
              <a:rPr lang="en-US" dirty="0" err="1"/>
              <a:t>thập</a:t>
            </a:r>
            <a:r>
              <a:rPr lang="en-US" dirty="0"/>
              <a:t> </a:t>
            </a:r>
            <a:r>
              <a:rPr lang="en-US" dirty="0" err="1"/>
              <a:t>thông</a:t>
            </a:r>
            <a:r>
              <a:rPr lang="en-US" dirty="0"/>
              <a:t> tin </a:t>
            </a:r>
            <a:r>
              <a:rPr lang="en-US" dirty="0" err="1"/>
              <a:t>thông</a:t>
            </a:r>
            <a:r>
              <a:rPr lang="en-US" dirty="0"/>
              <a:t> qua </a:t>
            </a:r>
            <a:r>
              <a:rPr lang="en-US" dirty="0" err="1"/>
              <a:t>các</a:t>
            </a:r>
            <a:r>
              <a:rPr lang="en-US" dirty="0"/>
              <a:t> </a:t>
            </a:r>
            <a:r>
              <a:rPr lang="en-US" dirty="0" err="1"/>
              <a:t>công</a:t>
            </a:r>
            <a:r>
              <a:rPr lang="en-US" dirty="0"/>
              <a:t> </a:t>
            </a:r>
            <a:r>
              <a:rPr lang="en-US" dirty="0" err="1"/>
              <a:t>cụ</a:t>
            </a:r>
            <a:r>
              <a:rPr lang="en-US" dirty="0"/>
              <a:t> </a:t>
            </a:r>
            <a:r>
              <a:rPr lang="en-US" dirty="0" err="1"/>
              <a:t>trực</a:t>
            </a:r>
            <a:r>
              <a:rPr lang="en-US" dirty="0"/>
              <a:t> </a:t>
            </a:r>
            <a:r>
              <a:rPr lang="en-US" dirty="0" err="1"/>
              <a:t>tuyến</a:t>
            </a:r>
            <a:r>
              <a:rPr lang="en-US" dirty="0"/>
              <a:t> </a:t>
            </a:r>
            <a:r>
              <a:rPr lang="en-US" dirty="0" err="1"/>
              <a:t>như</a:t>
            </a:r>
            <a:r>
              <a:rPr lang="en-US" dirty="0"/>
              <a:t> </a:t>
            </a:r>
            <a:r>
              <a:rPr lang="en-US" dirty="0" err="1"/>
              <a:t>là</a:t>
            </a:r>
            <a:r>
              <a:rPr lang="en-US" dirty="0"/>
              <a:t>:</a:t>
            </a:r>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65</a:t>
            </a:fld>
            <a:endParaRPr lang="en-US"/>
          </a:p>
        </p:txBody>
      </p:sp>
    </p:spTree>
    <p:extLst>
      <p:ext uri="{BB962C8B-B14F-4D97-AF65-F5344CB8AC3E}">
        <p14:creationId xmlns:p14="http://schemas.microsoft.com/office/powerpoint/2010/main" val="396953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Thông</a:t>
            </a:r>
            <a:r>
              <a:rPr lang="en-US" dirty="0"/>
              <a:t> tin </a:t>
            </a:r>
            <a:r>
              <a:rPr lang="en-US" dirty="0" err="1"/>
              <a:t>cạnh</a:t>
            </a:r>
            <a:r>
              <a:rPr lang="en-US" dirty="0"/>
              <a:t> </a:t>
            </a:r>
            <a:r>
              <a:rPr lang="en-US" dirty="0" err="1"/>
              <a:t>tranh</a:t>
            </a:r>
            <a:r>
              <a:rPr lang="en-US" dirty="0"/>
              <a:t> ( </a:t>
            </a:r>
            <a:r>
              <a:rPr lang="en-US" dirty="0" err="1"/>
              <a:t>Comprtitive</a:t>
            </a:r>
            <a:r>
              <a:rPr lang="en-US" dirty="0"/>
              <a:t> Intelligence) </a:t>
            </a:r>
            <a:r>
              <a:rPr lang="en-US" dirty="0" err="1"/>
              <a:t>là</a:t>
            </a:r>
            <a:r>
              <a:rPr lang="en-US" dirty="0"/>
              <a:t> </a:t>
            </a:r>
            <a:r>
              <a:rPr lang="en-US" dirty="0" err="1"/>
              <a:t>một</a:t>
            </a:r>
            <a:r>
              <a:rPr lang="en-US" dirty="0"/>
              <a:t> </a:t>
            </a:r>
            <a:r>
              <a:rPr lang="en-US" dirty="0" err="1"/>
              <a:t>quá</a:t>
            </a:r>
            <a:r>
              <a:rPr lang="en-US" dirty="0"/>
              <a:t> </a:t>
            </a:r>
            <a:r>
              <a:rPr lang="en-US" dirty="0" err="1"/>
              <a:t>trình</a:t>
            </a:r>
            <a:r>
              <a:rPr lang="en-US" dirty="0"/>
              <a:t> </a:t>
            </a:r>
            <a:r>
              <a:rPr lang="en-US" dirty="0" err="1"/>
              <a:t>bao</a:t>
            </a:r>
            <a:r>
              <a:rPr lang="en-US" dirty="0"/>
              <a:t> </a:t>
            </a:r>
            <a:r>
              <a:rPr lang="en-US" dirty="0" err="1"/>
              <a:t>gồm</a:t>
            </a:r>
            <a:r>
              <a:rPr lang="en-US" dirty="0"/>
              <a:t> </a:t>
            </a:r>
            <a:r>
              <a:rPr lang="en-US" dirty="0" err="1"/>
              <a:t>việc</a:t>
            </a:r>
            <a:r>
              <a:rPr lang="en-US" dirty="0"/>
              <a:t> : </a:t>
            </a:r>
            <a:r>
              <a:rPr lang="en-US" dirty="0" err="1"/>
              <a:t>thu</a:t>
            </a:r>
            <a:r>
              <a:rPr lang="en-US" dirty="0"/>
              <a:t> </a:t>
            </a:r>
            <a:r>
              <a:rPr lang="en-US" dirty="0" err="1"/>
              <a:t>thập</a:t>
            </a:r>
            <a:r>
              <a:rPr lang="en-US" dirty="0"/>
              <a:t>, </a:t>
            </a:r>
            <a:r>
              <a:rPr lang="en-US" dirty="0" err="1"/>
              <a:t>phân</a:t>
            </a:r>
            <a:r>
              <a:rPr lang="en-US" dirty="0"/>
              <a:t> </a:t>
            </a:r>
            <a:r>
              <a:rPr lang="en-US" dirty="0" err="1"/>
              <a:t>tích</a:t>
            </a:r>
            <a:r>
              <a:rPr lang="en-US" dirty="0"/>
              <a:t>, </a:t>
            </a:r>
            <a:r>
              <a:rPr lang="en-US" dirty="0" err="1"/>
              <a:t>lấy</a:t>
            </a:r>
            <a:r>
              <a:rPr lang="en-US" dirty="0"/>
              <a:t> </a:t>
            </a:r>
            <a:r>
              <a:rPr lang="en-US" dirty="0" err="1"/>
              <a:t>thông</a:t>
            </a:r>
            <a:r>
              <a:rPr lang="en-US" dirty="0"/>
              <a:t> tin </a:t>
            </a:r>
            <a:r>
              <a:rPr lang="en-US" dirty="0" err="1"/>
              <a:t>về</a:t>
            </a:r>
            <a:r>
              <a:rPr lang="en-US" dirty="0"/>
              <a:t> 1 </a:t>
            </a:r>
            <a:r>
              <a:rPr lang="en-US" dirty="0" err="1"/>
              <a:t>sản</a:t>
            </a:r>
            <a:r>
              <a:rPr lang="en-US" dirty="0"/>
              <a:t> </a:t>
            </a:r>
            <a:r>
              <a:rPr lang="en-US" dirty="0" err="1"/>
              <a:t>phầm</a:t>
            </a:r>
            <a:r>
              <a:rPr lang="en-US" dirty="0"/>
              <a:t>, </a:t>
            </a:r>
            <a:r>
              <a:rPr lang="en-US" dirty="0" err="1"/>
              <a:t>khách</a:t>
            </a:r>
            <a:r>
              <a:rPr lang="en-US" dirty="0"/>
              <a:t> </a:t>
            </a:r>
            <a:r>
              <a:rPr lang="en-US" dirty="0" err="1"/>
              <a:t>hàng</a:t>
            </a:r>
            <a:r>
              <a:rPr lang="en-US" dirty="0"/>
              <a:t>, </a:t>
            </a:r>
            <a:r>
              <a:rPr lang="en-US" dirty="0" err="1"/>
              <a:t>đối</a:t>
            </a:r>
            <a:r>
              <a:rPr lang="en-US" dirty="0"/>
              <a:t> </a:t>
            </a:r>
            <a:r>
              <a:rPr lang="en-US" dirty="0" err="1"/>
              <a:t>thủ</a:t>
            </a:r>
            <a:r>
              <a:rPr lang="en-US" dirty="0"/>
              <a:t>,..</a:t>
            </a:r>
          </a:p>
          <a:p>
            <a:r>
              <a:rPr lang="en-US" dirty="0" err="1"/>
              <a:t>Việc</a:t>
            </a:r>
            <a:r>
              <a:rPr lang="en-US" dirty="0"/>
              <a:t> </a:t>
            </a:r>
            <a:r>
              <a:rPr lang="en-US" dirty="0" err="1"/>
              <a:t>này</a:t>
            </a:r>
            <a:r>
              <a:rPr lang="en-US" dirty="0"/>
              <a:t> </a:t>
            </a:r>
            <a:r>
              <a:rPr lang="en-US" dirty="0" err="1"/>
              <a:t>giúp</a:t>
            </a:r>
            <a:r>
              <a:rPr lang="en-US" dirty="0"/>
              <a:t> </a:t>
            </a:r>
            <a:r>
              <a:rPr lang="en-US" dirty="0" err="1"/>
              <a:t>các</a:t>
            </a:r>
            <a:r>
              <a:rPr lang="en-US" dirty="0"/>
              <a:t> </a:t>
            </a:r>
            <a:r>
              <a:rPr lang="en-US" dirty="0" err="1"/>
              <a:t>công</a:t>
            </a:r>
            <a:r>
              <a:rPr lang="en-US" dirty="0"/>
              <a:t> ty </a:t>
            </a:r>
            <a:r>
              <a:rPr lang="en-US" dirty="0" err="1"/>
              <a:t>có</a:t>
            </a:r>
            <a:r>
              <a:rPr lang="en-US" dirty="0"/>
              <a:t> </a:t>
            </a:r>
            <a:r>
              <a:rPr lang="en-US" dirty="0" err="1"/>
              <a:t>thể</a:t>
            </a:r>
            <a:r>
              <a:rPr lang="en-US" dirty="0"/>
              <a:t> </a:t>
            </a:r>
            <a:r>
              <a:rPr lang="en-US" dirty="0" err="1"/>
              <a:t>quản</a:t>
            </a:r>
            <a:r>
              <a:rPr lang="en-US" dirty="0"/>
              <a:t> </a:t>
            </a:r>
            <a:r>
              <a:rPr lang="en-US" dirty="0" err="1"/>
              <a:t>lý</a:t>
            </a:r>
            <a:r>
              <a:rPr lang="en-US" dirty="0"/>
              <a:t>, </a:t>
            </a:r>
            <a:r>
              <a:rPr lang="en-US" dirty="0" err="1"/>
              <a:t>vận</a:t>
            </a:r>
            <a:r>
              <a:rPr lang="en-US" dirty="0"/>
              <a:t> </a:t>
            </a:r>
            <a:r>
              <a:rPr lang="en-US" dirty="0" err="1"/>
              <a:t>hành</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chiến</a:t>
            </a:r>
            <a:r>
              <a:rPr lang="en-US" dirty="0"/>
              <a:t> </a:t>
            </a:r>
            <a:r>
              <a:rPr lang="en-US" dirty="0" err="1"/>
              <a:t>lược</a:t>
            </a:r>
            <a:endParaRPr lang="en-US" dirty="0"/>
          </a:p>
          <a:p>
            <a:endParaRPr lang="en-US" dirty="0"/>
          </a:p>
          <a:p>
            <a:r>
              <a:rPr lang="en-US" dirty="0" err="1"/>
              <a:t>Phương</a:t>
            </a:r>
            <a:r>
              <a:rPr lang="en-US" dirty="0"/>
              <a:t> </a:t>
            </a:r>
            <a:r>
              <a:rPr lang="en-US" dirty="0" err="1"/>
              <a:t>pháp</a:t>
            </a:r>
            <a:r>
              <a:rPr lang="en-US" dirty="0"/>
              <a:t> </a:t>
            </a:r>
            <a:r>
              <a:rPr lang="en-US" dirty="0" err="1"/>
              <a:t>giúp</a:t>
            </a:r>
            <a:r>
              <a:rPr lang="en-US" dirty="0"/>
              <a:t> ta:</a:t>
            </a:r>
          </a:p>
          <a:p>
            <a:pPr lvl="1"/>
            <a:r>
              <a:rPr lang="en-US" dirty="0" err="1"/>
              <a:t>Biết</a:t>
            </a:r>
            <a:r>
              <a:rPr lang="en-US" dirty="0"/>
              <a:t> </a:t>
            </a:r>
            <a:r>
              <a:rPr lang="en-US" dirty="0" err="1"/>
              <a:t>được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đối</a:t>
            </a:r>
            <a:r>
              <a:rPr lang="en-US" dirty="0"/>
              <a:t> </a:t>
            </a:r>
            <a:r>
              <a:rPr lang="en-US" dirty="0" err="1"/>
              <a:t>phương</a:t>
            </a:r>
            <a:endParaRPr lang="en-US" dirty="0"/>
          </a:p>
          <a:p>
            <a:pPr lvl="1"/>
            <a:r>
              <a:rPr lang="en-US" dirty="0" err="1"/>
              <a:t>Đối</a:t>
            </a:r>
            <a:r>
              <a:rPr lang="en-US" dirty="0"/>
              <a:t> </a:t>
            </a:r>
            <a:r>
              <a:rPr lang="en-US" dirty="0" err="1"/>
              <a:t>phương</a:t>
            </a:r>
            <a:r>
              <a:rPr lang="en-US" dirty="0"/>
              <a:t> </a:t>
            </a:r>
            <a:r>
              <a:rPr lang="en-US" dirty="0" err="1"/>
              <a:t>bố</a:t>
            </a:r>
            <a:r>
              <a:rPr lang="en-US" dirty="0"/>
              <a:t> </a:t>
            </a:r>
            <a:r>
              <a:rPr lang="en-US" dirty="0" err="1"/>
              <a:t>trí</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dịch</a:t>
            </a:r>
            <a:r>
              <a:rPr lang="en-US" dirty="0"/>
              <a:t> </a:t>
            </a:r>
            <a:r>
              <a:rPr lang="en-US" dirty="0" err="1"/>
              <a:t>vụ</a:t>
            </a:r>
            <a:r>
              <a:rPr lang="en-US" dirty="0"/>
              <a:t> </a:t>
            </a:r>
            <a:r>
              <a:rPr lang="en-US" dirty="0" err="1"/>
              <a:t>của</a:t>
            </a:r>
            <a:r>
              <a:rPr lang="en-US" dirty="0"/>
              <a:t> </a:t>
            </a:r>
            <a:r>
              <a:rPr lang="en-US" dirty="0" err="1"/>
              <a:t>họ</a:t>
            </a:r>
            <a:r>
              <a:rPr lang="en-US" dirty="0"/>
              <a:t> </a:t>
            </a:r>
            <a:r>
              <a:rPr lang="en-US" dirty="0" err="1"/>
              <a:t>như</a:t>
            </a:r>
            <a:r>
              <a:rPr lang="en-US" dirty="0"/>
              <a:t> </a:t>
            </a:r>
            <a:r>
              <a:rPr lang="en-US" dirty="0" err="1"/>
              <a:t>thế</a:t>
            </a:r>
            <a:r>
              <a:rPr lang="en-US" dirty="0"/>
              <a:t> </a:t>
            </a:r>
            <a:r>
              <a:rPr lang="en-US" dirty="0" err="1"/>
              <a:t>nào</a:t>
            </a:r>
            <a:r>
              <a:rPr lang="en-US" dirty="0"/>
              <a:t>.</a:t>
            </a:r>
          </a:p>
          <a:p>
            <a:r>
              <a:rPr lang="en-US" dirty="0" err="1"/>
              <a:t>Tốn</a:t>
            </a:r>
            <a:r>
              <a:rPr lang="en-US" dirty="0"/>
              <a:t> </a:t>
            </a:r>
            <a:r>
              <a:rPr lang="en-US" dirty="0" err="1"/>
              <a:t>ít</a:t>
            </a:r>
            <a:r>
              <a:rPr lang="en-US" dirty="0"/>
              <a:t> chi </a:t>
            </a:r>
            <a:r>
              <a:rPr lang="en-US" dirty="0" err="1"/>
              <a:t>phí</a:t>
            </a:r>
            <a:endParaRPr lang="en-US" dirty="0"/>
          </a:p>
          <a:p>
            <a:endParaRPr lang="en-US" dirty="0"/>
          </a:p>
          <a:p>
            <a:r>
              <a:rPr lang="en-US" dirty="0" err="1"/>
              <a:t>Nguồn</a:t>
            </a:r>
            <a:r>
              <a:rPr lang="en-US" dirty="0"/>
              <a:t> Thu </a:t>
            </a:r>
            <a:r>
              <a:rPr lang="en-US" dirty="0" err="1"/>
              <a:t>Thập</a:t>
            </a:r>
            <a:r>
              <a:rPr lang="en-US" dirty="0"/>
              <a:t> </a:t>
            </a:r>
            <a:r>
              <a:rPr lang="en-US" dirty="0" err="1"/>
              <a:t>Thông</a:t>
            </a:r>
            <a:r>
              <a:rPr lang="en-US" dirty="0"/>
              <a:t> Tin</a:t>
            </a:r>
          </a:p>
          <a:p>
            <a:r>
              <a:rPr lang="en-US" dirty="0" err="1"/>
              <a:t>Có</a:t>
            </a:r>
            <a:r>
              <a:rPr lang="en-US" dirty="0"/>
              <a:t> </a:t>
            </a:r>
            <a:r>
              <a:rPr lang="en-US" dirty="0" err="1"/>
              <a:t>thể</a:t>
            </a:r>
            <a:r>
              <a:rPr lang="en-US" dirty="0"/>
              <a:t> </a:t>
            </a:r>
            <a:r>
              <a:rPr lang="en-US" dirty="0" err="1"/>
              <a:t>thu</a:t>
            </a:r>
            <a:r>
              <a:rPr lang="en-US" dirty="0"/>
              <a:t> </a:t>
            </a:r>
            <a:r>
              <a:rPr lang="en-US" dirty="0" err="1"/>
              <a:t>thập</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tiếp</a:t>
            </a:r>
            <a:r>
              <a:rPr lang="en-US" dirty="0"/>
              <a:t> </a:t>
            </a:r>
            <a:r>
              <a:rPr lang="en-US" dirty="0" err="1"/>
              <a:t>hoặc</a:t>
            </a:r>
            <a:r>
              <a:rPr lang="en-US" dirty="0"/>
              <a:t> </a:t>
            </a:r>
            <a:r>
              <a:rPr lang="en-US" dirty="0" err="1"/>
              <a:t>gián</a:t>
            </a:r>
            <a:r>
              <a:rPr lang="en-US" dirty="0"/>
              <a:t> </a:t>
            </a:r>
            <a:r>
              <a:rPr lang="en-US" dirty="0" err="1"/>
              <a:t>tiếp</a:t>
            </a:r>
            <a:endParaRPr lang="en-US" dirty="0"/>
          </a:p>
          <a:p>
            <a:pPr lvl="1"/>
            <a:r>
              <a:rPr lang="en-US" dirty="0"/>
              <a:t>	</a:t>
            </a:r>
            <a:r>
              <a:rPr lang="en-US" dirty="0" err="1"/>
              <a:t>Trực</a:t>
            </a:r>
            <a:r>
              <a:rPr lang="en-US" dirty="0"/>
              <a:t> </a:t>
            </a:r>
            <a:r>
              <a:rPr lang="en-US" dirty="0" err="1"/>
              <a:t>tiếp</a:t>
            </a:r>
            <a:r>
              <a:rPr lang="en-US" dirty="0"/>
              <a:t>: </a:t>
            </a:r>
            <a:r>
              <a:rPr lang="en-US" dirty="0" err="1"/>
              <a:t>đây</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chủ</a:t>
            </a:r>
            <a:r>
              <a:rPr lang="en-US" dirty="0"/>
              <a:t> </a:t>
            </a:r>
            <a:r>
              <a:rPr lang="en-US" dirty="0" err="1"/>
              <a:t>yếu</a:t>
            </a:r>
            <a:r>
              <a:rPr lang="en-US" dirty="0"/>
              <a:t>, ta </a:t>
            </a:r>
            <a:r>
              <a:rPr lang="en-US" dirty="0" err="1"/>
              <a:t>sẽ</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các</a:t>
            </a:r>
            <a:r>
              <a:rPr lang="en-US" dirty="0"/>
              <a:t> </a:t>
            </a:r>
            <a:r>
              <a:rPr lang="en-US" dirty="0" err="1"/>
              <a:t>triển</a:t>
            </a:r>
            <a:r>
              <a:rPr lang="en-US" dirty="0"/>
              <a:t> </a:t>
            </a:r>
            <a:r>
              <a:rPr lang="en-US" dirty="0" err="1"/>
              <a:t>lãm</a:t>
            </a:r>
            <a:r>
              <a:rPr lang="en-US" dirty="0"/>
              <a:t>, </a:t>
            </a:r>
            <a:r>
              <a:rPr lang="en-US" dirty="0" err="1"/>
              <a:t>nhân</a:t>
            </a:r>
            <a:r>
              <a:rPr lang="en-US" dirty="0"/>
              <a:t> </a:t>
            </a:r>
            <a:r>
              <a:rPr lang="en-US" dirty="0" err="1"/>
              <a:t>viên</a:t>
            </a:r>
            <a:r>
              <a:rPr lang="en-US" dirty="0"/>
              <a:t>, </a:t>
            </a:r>
            <a:r>
              <a:rPr lang="en-US" dirty="0" err="1"/>
              <a:t>khách</a:t>
            </a:r>
            <a:r>
              <a:rPr lang="en-US" dirty="0"/>
              <a:t> </a:t>
            </a:r>
            <a:r>
              <a:rPr lang="en-US" dirty="0" err="1"/>
              <a:t>hàng</a:t>
            </a:r>
            <a:r>
              <a:rPr lang="en-US" dirty="0"/>
              <a:t>, </a:t>
            </a:r>
            <a:r>
              <a:rPr lang="en-US" dirty="0" err="1"/>
              <a:t>kỹ</a:t>
            </a:r>
            <a:r>
              <a:rPr lang="en-US" dirty="0"/>
              <a:t> </a:t>
            </a:r>
            <a:r>
              <a:rPr lang="en-US" dirty="0" err="1"/>
              <a:t>nghệ</a:t>
            </a:r>
            <a:r>
              <a:rPr lang="en-US" dirty="0"/>
              <a:t> </a:t>
            </a:r>
            <a:r>
              <a:rPr lang="en-US" dirty="0" err="1"/>
              <a:t>xã</a:t>
            </a:r>
            <a:r>
              <a:rPr lang="en-US" dirty="0"/>
              <a:t> </a:t>
            </a:r>
            <a:r>
              <a:rPr lang="en-US" dirty="0" err="1"/>
              <a:t>hội</a:t>
            </a:r>
            <a:r>
              <a:rPr lang="en-US"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Gián</a:t>
            </a:r>
            <a:r>
              <a:rPr lang="en-US" dirty="0"/>
              <a:t> </a:t>
            </a:r>
            <a:r>
              <a:rPr lang="en-US" dirty="0" err="1"/>
              <a:t>tiếp</a:t>
            </a:r>
            <a:r>
              <a:rPr lang="en-US" dirty="0"/>
              <a:t>: Thu </a:t>
            </a:r>
            <a:r>
              <a:rPr lang="en-US" dirty="0" err="1"/>
              <a:t>thập</a:t>
            </a:r>
            <a:r>
              <a:rPr lang="en-US" dirty="0"/>
              <a:t> </a:t>
            </a:r>
            <a:r>
              <a:rPr lang="en-US" dirty="0" err="1"/>
              <a:t>thông</a:t>
            </a:r>
            <a:r>
              <a:rPr lang="en-US" dirty="0"/>
              <a:t> tin </a:t>
            </a:r>
            <a:r>
              <a:rPr lang="en-US" dirty="0" err="1"/>
              <a:t>thông</a:t>
            </a:r>
            <a:r>
              <a:rPr lang="en-US" dirty="0"/>
              <a:t> qua </a:t>
            </a:r>
            <a:r>
              <a:rPr lang="en-US" dirty="0" err="1"/>
              <a:t>các</a:t>
            </a:r>
            <a:r>
              <a:rPr lang="en-US" dirty="0"/>
              <a:t> </a:t>
            </a:r>
            <a:r>
              <a:rPr lang="en-US" dirty="0" err="1"/>
              <a:t>công</a:t>
            </a:r>
            <a:r>
              <a:rPr lang="en-US" dirty="0"/>
              <a:t> </a:t>
            </a:r>
            <a:r>
              <a:rPr lang="en-US" dirty="0" err="1"/>
              <a:t>cụ</a:t>
            </a:r>
            <a:r>
              <a:rPr lang="en-US" dirty="0"/>
              <a:t> </a:t>
            </a:r>
            <a:r>
              <a:rPr lang="en-US" dirty="0" err="1"/>
              <a:t>trực</a:t>
            </a:r>
            <a:r>
              <a:rPr lang="en-US" dirty="0"/>
              <a:t> </a:t>
            </a:r>
            <a:r>
              <a:rPr lang="en-US" dirty="0" err="1"/>
              <a:t>tuyến</a:t>
            </a:r>
            <a:r>
              <a:rPr lang="en-US" dirty="0"/>
              <a:t> </a:t>
            </a:r>
            <a:r>
              <a:rPr lang="en-US" dirty="0" err="1"/>
              <a:t>như</a:t>
            </a:r>
            <a:r>
              <a:rPr lang="en-US" dirty="0"/>
              <a:t> </a:t>
            </a:r>
            <a:r>
              <a:rPr lang="en-US" dirty="0" err="1"/>
              <a:t>là</a:t>
            </a:r>
            <a:r>
              <a:rPr lang="en-US" dirty="0"/>
              <a:t>:</a:t>
            </a:r>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66</a:t>
            </a:fld>
            <a:endParaRPr lang="en-US"/>
          </a:p>
        </p:txBody>
      </p:sp>
    </p:spTree>
    <p:extLst>
      <p:ext uri="{BB962C8B-B14F-4D97-AF65-F5344CB8AC3E}">
        <p14:creationId xmlns:p14="http://schemas.microsoft.com/office/powerpoint/2010/main" val="1821366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Thông</a:t>
            </a:r>
            <a:r>
              <a:rPr lang="en-US" dirty="0"/>
              <a:t> tin </a:t>
            </a:r>
            <a:r>
              <a:rPr lang="en-US" dirty="0" err="1"/>
              <a:t>cạnh</a:t>
            </a:r>
            <a:r>
              <a:rPr lang="en-US" dirty="0"/>
              <a:t> </a:t>
            </a:r>
            <a:r>
              <a:rPr lang="en-US" dirty="0" err="1"/>
              <a:t>tranh</a:t>
            </a:r>
            <a:r>
              <a:rPr lang="en-US" dirty="0"/>
              <a:t> ( </a:t>
            </a:r>
            <a:r>
              <a:rPr lang="en-US" dirty="0" err="1"/>
              <a:t>Comprtitive</a:t>
            </a:r>
            <a:r>
              <a:rPr lang="en-US" dirty="0"/>
              <a:t> Intelligence) </a:t>
            </a:r>
            <a:r>
              <a:rPr lang="en-US" dirty="0" err="1"/>
              <a:t>là</a:t>
            </a:r>
            <a:r>
              <a:rPr lang="en-US" dirty="0"/>
              <a:t> </a:t>
            </a:r>
            <a:r>
              <a:rPr lang="en-US" dirty="0" err="1"/>
              <a:t>một</a:t>
            </a:r>
            <a:r>
              <a:rPr lang="en-US" dirty="0"/>
              <a:t> </a:t>
            </a:r>
            <a:r>
              <a:rPr lang="en-US" dirty="0" err="1"/>
              <a:t>quá</a:t>
            </a:r>
            <a:r>
              <a:rPr lang="en-US" dirty="0"/>
              <a:t> </a:t>
            </a:r>
            <a:r>
              <a:rPr lang="en-US" dirty="0" err="1"/>
              <a:t>trình</a:t>
            </a:r>
            <a:r>
              <a:rPr lang="en-US" dirty="0"/>
              <a:t> </a:t>
            </a:r>
            <a:r>
              <a:rPr lang="en-US" dirty="0" err="1"/>
              <a:t>bao</a:t>
            </a:r>
            <a:r>
              <a:rPr lang="en-US" dirty="0"/>
              <a:t> </a:t>
            </a:r>
            <a:r>
              <a:rPr lang="en-US" dirty="0" err="1"/>
              <a:t>gồm</a:t>
            </a:r>
            <a:r>
              <a:rPr lang="en-US" dirty="0"/>
              <a:t> </a:t>
            </a:r>
            <a:r>
              <a:rPr lang="en-US" dirty="0" err="1"/>
              <a:t>việc</a:t>
            </a:r>
            <a:r>
              <a:rPr lang="en-US" dirty="0"/>
              <a:t> : </a:t>
            </a:r>
            <a:r>
              <a:rPr lang="en-US" dirty="0" err="1"/>
              <a:t>thu</a:t>
            </a:r>
            <a:r>
              <a:rPr lang="en-US" dirty="0"/>
              <a:t> </a:t>
            </a:r>
            <a:r>
              <a:rPr lang="en-US" dirty="0" err="1"/>
              <a:t>thập</a:t>
            </a:r>
            <a:r>
              <a:rPr lang="en-US" dirty="0"/>
              <a:t>, </a:t>
            </a:r>
            <a:r>
              <a:rPr lang="en-US" dirty="0" err="1"/>
              <a:t>phân</a:t>
            </a:r>
            <a:r>
              <a:rPr lang="en-US" dirty="0"/>
              <a:t> </a:t>
            </a:r>
            <a:r>
              <a:rPr lang="en-US" dirty="0" err="1"/>
              <a:t>tích</a:t>
            </a:r>
            <a:r>
              <a:rPr lang="en-US" dirty="0"/>
              <a:t>, </a:t>
            </a:r>
            <a:r>
              <a:rPr lang="en-US" dirty="0" err="1"/>
              <a:t>lấy</a:t>
            </a:r>
            <a:r>
              <a:rPr lang="en-US" dirty="0"/>
              <a:t> </a:t>
            </a:r>
            <a:r>
              <a:rPr lang="en-US" dirty="0" err="1"/>
              <a:t>thông</a:t>
            </a:r>
            <a:r>
              <a:rPr lang="en-US" dirty="0"/>
              <a:t> tin </a:t>
            </a:r>
            <a:r>
              <a:rPr lang="en-US" dirty="0" err="1"/>
              <a:t>về</a:t>
            </a:r>
            <a:r>
              <a:rPr lang="en-US" dirty="0"/>
              <a:t> 1 </a:t>
            </a:r>
            <a:r>
              <a:rPr lang="en-US" dirty="0" err="1"/>
              <a:t>sản</a:t>
            </a:r>
            <a:r>
              <a:rPr lang="en-US" dirty="0"/>
              <a:t> </a:t>
            </a:r>
            <a:r>
              <a:rPr lang="en-US" dirty="0" err="1"/>
              <a:t>phầm</a:t>
            </a:r>
            <a:r>
              <a:rPr lang="en-US" dirty="0"/>
              <a:t>, </a:t>
            </a:r>
            <a:r>
              <a:rPr lang="en-US" dirty="0" err="1"/>
              <a:t>khách</a:t>
            </a:r>
            <a:r>
              <a:rPr lang="en-US" dirty="0"/>
              <a:t> </a:t>
            </a:r>
            <a:r>
              <a:rPr lang="en-US" dirty="0" err="1"/>
              <a:t>hàng</a:t>
            </a:r>
            <a:r>
              <a:rPr lang="en-US" dirty="0"/>
              <a:t>, </a:t>
            </a:r>
            <a:r>
              <a:rPr lang="en-US" dirty="0" err="1"/>
              <a:t>đối</a:t>
            </a:r>
            <a:r>
              <a:rPr lang="en-US" dirty="0"/>
              <a:t> </a:t>
            </a:r>
            <a:r>
              <a:rPr lang="en-US" dirty="0" err="1"/>
              <a:t>thủ</a:t>
            </a:r>
            <a:r>
              <a:rPr lang="en-US" dirty="0"/>
              <a:t>,..</a:t>
            </a:r>
          </a:p>
          <a:p>
            <a:r>
              <a:rPr lang="en-US" dirty="0" err="1"/>
              <a:t>Việc</a:t>
            </a:r>
            <a:r>
              <a:rPr lang="en-US" dirty="0"/>
              <a:t> </a:t>
            </a:r>
            <a:r>
              <a:rPr lang="en-US" dirty="0" err="1"/>
              <a:t>này</a:t>
            </a:r>
            <a:r>
              <a:rPr lang="en-US" dirty="0"/>
              <a:t> </a:t>
            </a:r>
            <a:r>
              <a:rPr lang="en-US" dirty="0" err="1"/>
              <a:t>giúp</a:t>
            </a:r>
            <a:r>
              <a:rPr lang="en-US" dirty="0"/>
              <a:t> </a:t>
            </a:r>
            <a:r>
              <a:rPr lang="en-US" dirty="0" err="1"/>
              <a:t>các</a:t>
            </a:r>
            <a:r>
              <a:rPr lang="en-US" dirty="0"/>
              <a:t> </a:t>
            </a:r>
            <a:r>
              <a:rPr lang="en-US" dirty="0" err="1"/>
              <a:t>công</a:t>
            </a:r>
            <a:r>
              <a:rPr lang="en-US" dirty="0"/>
              <a:t> ty </a:t>
            </a:r>
            <a:r>
              <a:rPr lang="en-US" dirty="0" err="1"/>
              <a:t>có</a:t>
            </a:r>
            <a:r>
              <a:rPr lang="en-US" dirty="0"/>
              <a:t> </a:t>
            </a:r>
            <a:r>
              <a:rPr lang="en-US" dirty="0" err="1"/>
              <a:t>thể</a:t>
            </a:r>
            <a:r>
              <a:rPr lang="en-US" dirty="0"/>
              <a:t> </a:t>
            </a:r>
            <a:r>
              <a:rPr lang="en-US" dirty="0" err="1"/>
              <a:t>quản</a:t>
            </a:r>
            <a:r>
              <a:rPr lang="en-US" dirty="0"/>
              <a:t> </a:t>
            </a:r>
            <a:r>
              <a:rPr lang="en-US" dirty="0" err="1"/>
              <a:t>lý</a:t>
            </a:r>
            <a:r>
              <a:rPr lang="en-US" dirty="0"/>
              <a:t>, </a:t>
            </a:r>
            <a:r>
              <a:rPr lang="en-US" dirty="0" err="1"/>
              <a:t>vận</a:t>
            </a:r>
            <a:r>
              <a:rPr lang="en-US" dirty="0"/>
              <a:t> </a:t>
            </a:r>
            <a:r>
              <a:rPr lang="en-US" dirty="0" err="1"/>
              <a:t>hành</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chiến</a:t>
            </a:r>
            <a:r>
              <a:rPr lang="en-US" dirty="0"/>
              <a:t> </a:t>
            </a:r>
            <a:r>
              <a:rPr lang="en-US" dirty="0" err="1"/>
              <a:t>lược</a:t>
            </a:r>
            <a:endParaRPr lang="en-US" dirty="0"/>
          </a:p>
          <a:p>
            <a:endParaRPr lang="en-US" dirty="0"/>
          </a:p>
          <a:p>
            <a:r>
              <a:rPr lang="en-US" dirty="0" err="1"/>
              <a:t>Phương</a:t>
            </a:r>
            <a:r>
              <a:rPr lang="en-US" dirty="0"/>
              <a:t> </a:t>
            </a:r>
            <a:r>
              <a:rPr lang="en-US" dirty="0" err="1"/>
              <a:t>pháp</a:t>
            </a:r>
            <a:r>
              <a:rPr lang="en-US" dirty="0"/>
              <a:t> </a:t>
            </a:r>
            <a:r>
              <a:rPr lang="en-US" dirty="0" err="1"/>
              <a:t>giúp</a:t>
            </a:r>
            <a:r>
              <a:rPr lang="en-US" dirty="0"/>
              <a:t> ta:</a:t>
            </a:r>
          </a:p>
          <a:p>
            <a:pPr lvl="1"/>
            <a:r>
              <a:rPr lang="en-US" dirty="0" err="1"/>
              <a:t>Biết</a:t>
            </a:r>
            <a:r>
              <a:rPr lang="en-US" dirty="0"/>
              <a:t> </a:t>
            </a:r>
            <a:r>
              <a:rPr lang="en-US" dirty="0" err="1"/>
              <a:t>được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đối</a:t>
            </a:r>
            <a:r>
              <a:rPr lang="en-US" dirty="0"/>
              <a:t> </a:t>
            </a:r>
            <a:r>
              <a:rPr lang="en-US" dirty="0" err="1"/>
              <a:t>phương</a:t>
            </a:r>
            <a:endParaRPr lang="en-US" dirty="0"/>
          </a:p>
          <a:p>
            <a:pPr lvl="1"/>
            <a:r>
              <a:rPr lang="en-US" dirty="0" err="1"/>
              <a:t>Đối</a:t>
            </a:r>
            <a:r>
              <a:rPr lang="en-US" dirty="0"/>
              <a:t> </a:t>
            </a:r>
            <a:r>
              <a:rPr lang="en-US" dirty="0" err="1"/>
              <a:t>phương</a:t>
            </a:r>
            <a:r>
              <a:rPr lang="en-US" dirty="0"/>
              <a:t> </a:t>
            </a:r>
            <a:r>
              <a:rPr lang="en-US" dirty="0" err="1"/>
              <a:t>bố</a:t>
            </a:r>
            <a:r>
              <a:rPr lang="en-US" dirty="0"/>
              <a:t> </a:t>
            </a:r>
            <a:r>
              <a:rPr lang="en-US" dirty="0" err="1"/>
              <a:t>trí</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dịch</a:t>
            </a:r>
            <a:r>
              <a:rPr lang="en-US" dirty="0"/>
              <a:t> </a:t>
            </a:r>
            <a:r>
              <a:rPr lang="en-US" dirty="0" err="1"/>
              <a:t>vụ</a:t>
            </a:r>
            <a:r>
              <a:rPr lang="en-US" dirty="0"/>
              <a:t> </a:t>
            </a:r>
            <a:r>
              <a:rPr lang="en-US" dirty="0" err="1"/>
              <a:t>của</a:t>
            </a:r>
            <a:r>
              <a:rPr lang="en-US" dirty="0"/>
              <a:t> </a:t>
            </a:r>
            <a:r>
              <a:rPr lang="en-US" dirty="0" err="1"/>
              <a:t>họ</a:t>
            </a:r>
            <a:r>
              <a:rPr lang="en-US" dirty="0"/>
              <a:t> </a:t>
            </a:r>
            <a:r>
              <a:rPr lang="en-US" dirty="0" err="1"/>
              <a:t>như</a:t>
            </a:r>
            <a:r>
              <a:rPr lang="en-US" dirty="0"/>
              <a:t> </a:t>
            </a:r>
            <a:r>
              <a:rPr lang="en-US" dirty="0" err="1"/>
              <a:t>thế</a:t>
            </a:r>
            <a:r>
              <a:rPr lang="en-US" dirty="0"/>
              <a:t> </a:t>
            </a:r>
            <a:r>
              <a:rPr lang="en-US" dirty="0" err="1"/>
              <a:t>nào</a:t>
            </a:r>
            <a:r>
              <a:rPr lang="en-US" dirty="0"/>
              <a:t>.</a:t>
            </a:r>
          </a:p>
          <a:p>
            <a:r>
              <a:rPr lang="en-US" dirty="0" err="1"/>
              <a:t>Tốn</a:t>
            </a:r>
            <a:r>
              <a:rPr lang="en-US" dirty="0"/>
              <a:t> </a:t>
            </a:r>
            <a:r>
              <a:rPr lang="en-US" dirty="0" err="1"/>
              <a:t>ít</a:t>
            </a:r>
            <a:r>
              <a:rPr lang="en-US" dirty="0"/>
              <a:t> chi </a:t>
            </a:r>
            <a:r>
              <a:rPr lang="en-US" dirty="0" err="1"/>
              <a:t>phí</a:t>
            </a:r>
            <a:endParaRPr lang="en-US" dirty="0"/>
          </a:p>
          <a:p>
            <a:endParaRPr lang="en-US" dirty="0"/>
          </a:p>
          <a:p>
            <a:r>
              <a:rPr lang="en-US" dirty="0" err="1"/>
              <a:t>Nguồn</a:t>
            </a:r>
            <a:r>
              <a:rPr lang="en-US" dirty="0"/>
              <a:t> Thu </a:t>
            </a:r>
            <a:r>
              <a:rPr lang="en-US" dirty="0" err="1"/>
              <a:t>Thập</a:t>
            </a:r>
            <a:r>
              <a:rPr lang="en-US" dirty="0"/>
              <a:t> </a:t>
            </a:r>
            <a:r>
              <a:rPr lang="en-US" dirty="0" err="1"/>
              <a:t>Thông</a:t>
            </a:r>
            <a:r>
              <a:rPr lang="en-US" dirty="0"/>
              <a:t> Tin</a:t>
            </a:r>
          </a:p>
          <a:p>
            <a:r>
              <a:rPr lang="en-US" dirty="0" err="1"/>
              <a:t>Có</a:t>
            </a:r>
            <a:r>
              <a:rPr lang="en-US" dirty="0"/>
              <a:t> </a:t>
            </a:r>
            <a:r>
              <a:rPr lang="en-US" dirty="0" err="1"/>
              <a:t>thể</a:t>
            </a:r>
            <a:r>
              <a:rPr lang="en-US" dirty="0"/>
              <a:t> </a:t>
            </a:r>
            <a:r>
              <a:rPr lang="en-US" dirty="0" err="1"/>
              <a:t>thu</a:t>
            </a:r>
            <a:r>
              <a:rPr lang="en-US" dirty="0"/>
              <a:t> </a:t>
            </a:r>
            <a:r>
              <a:rPr lang="en-US" dirty="0" err="1"/>
              <a:t>thập</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tiếp</a:t>
            </a:r>
            <a:r>
              <a:rPr lang="en-US" dirty="0"/>
              <a:t> </a:t>
            </a:r>
            <a:r>
              <a:rPr lang="en-US" dirty="0" err="1"/>
              <a:t>hoặc</a:t>
            </a:r>
            <a:r>
              <a:rPr lang="en-US" dirty="0"/>
              <a:t> </a:t>
            </a:r>
            <a:r>
              <a:rPr lang="en-US" dirty="0" err="1"/>
              <a:t>gián</a:t>
            </a:r>
            <a:r>
              <a:rPr lang="en-US" dirty="0"/>
              <a:t> </a:t>
            </a:r>
            <a:r>
              <a:rPr lang="en-US" dirty="0" err="1"/>
              <a:t>tiếp</a:t>
            </a:r>
            <a:endParaRPr lang="en-US" dirty="0"/>
          </a:p>
          <a:p>
            <a:pPr lvl="1"/>
            <a:r>
              <a:rPr lang="en-US" dirty="0"/>
              <a:t>	</a:t>
            </a:r>
            <a:r>
              <a:rPr lang="en-US" dirty="0" err="1"/>
              <a:t>Trực</a:t>
            </a:r>
            <a:r>
              <a:rPr lang="en-US" dirty="0"/>
              <a:t> </a:t>
            </a:r>
            <a:r>
              <a:rPr lang="en-US" dirty="0" err="1"/>
              <a:t>tiếp</a:t>
            </a:r>
            <a:r>
              <a:rPr lang="en-US" dirty="0"/>
              <a:t>: </a:t>
            </a:r>
            <a:r>
              <a:rPr lang="en-US" dirty="0" err="1"/>
              <a:t>đây</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chủ</a:t>
            </a:r>
            <a:r>
              <a:rPr lang="en-US" dirty="0"/>
              <a:t> </a:t>
            </a:r>
            <a:r>
              <a:rPr lang="en-US" dirty="0" err="1"/>
              <a:t>yếu</a:t>
            </a:r>
            <a:r>
              <a:rPr lang="en-US" dirty="0"/>
              <a:t>, ta </a:t>
            </a:r>
            <a:r>
              <a:rPr lang="en-US" dirty="0" err="1"/>
              <a:t>sẽ</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các</a:t>
            </a:r>
            <a:r>
              <a:rPr lang="en-US" dirty="0"/>
              <a:t> </a:t>
            </a:r>
            <a:r>
              <a:rPr lang="en-US" dirty="0" err="1"/>
              <a:t>triển</a:t>
            </a:r>
            <a:r>
              <a:rPr lang="en-US" dirty="0"/>
              <a:t> </a:t>
            </a:r>
            <a:r>
              <a:rPr lang="en-US" dirty="0" err="1"/>
              <a:t>lãm</a:t>
            </a:r>
            <a:r>
              <a:rPr lang="en-US" dirty="0"/>
              <a:t>, </a:t>
            </a:r>
            <a:r>
              <a:rPr lang="en-US" dirty="0" err="1"/>
              <a:t>nhân</a:t>
            </a:r>
            <a:r>
              <a:rPr lang="en-US" dirty="0"/>
              <a:t> </a:t>
            </a:r>
            <a:r>
              <a:rPr lang="en-US" dirty="0" err="1"/>
              <a:t>viên</a:t>
            </a:r>
            <a:r>
              <a:rPr lang="en-US" dirty="0"/>
              <a:t>, </a:t>
            </a:r>
            <a:r>
              <a:rPr lang="en-US" dirty="0" err="1"/>
              <a:t>khách</a:t>
            </a:r>
            <a:r>
              <a:rPr lang="en-US" dirty="0"/>
              <a:t> </a:t>
            </a:r>
            <a:r>
              <a:rPr lang="en-US" dirty="0" err="1"/>
              <a:t>hàng</a:t>
            </a:r>
            <a:r>
              <a:rPr lang="en-US" dirty="0"/>
              <a:t>, </a:t>
            </a:r>
            <a:r>
              <a:rPr lang="en-US" dirty="0" err="1"/>
              <a:t>kỹ</a:t>
            </a:r>
            <a:r>
              <a:rPr lang="en-US" dirty="0"/>
              <a:t> </a:t>
            </a:r>
            <a:r>
              <a:rPr lang="en-US" dirty="0" err="1"/>
              <a:t>nghệ</a:t>
            </a:r>
            <a:r>
              <a:rPr lang="en-US" dirty="0"/>
              <a:t> </a:t>
            </a:r>
            <a:r>
              <a:rPr lang="en-US" dirty="0" err="1"/>
              <a:t>xã</a:t>
            </a:r>
            <a:r>
              <a:rPr lang="en-US" dirty="0"/>
              <a:t> </a:t>
            </a:r>
            <a:r>
              <a:rPr lang="en-US" dirty="0" err="1"/>
              <a:t>hội</a:t>
            </a:r>
            <a:r>
              <a:rPr lang="en-US"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Gián</a:t>
            </a:r>
            <a:r>
              <a:rPr lang="en-US" dirty="0"/>
              <a:t> </a:t>
            </a:r>
            <a:r>
              <a:rPr lang="en-US" dirty="0" err="1"/>
              <a:t>tiếp</a:t>
            </a:r>
            <a:r>
              <a:rPr lang="en-US" dirty="0"/>
              <a:t>: Thu </a:t>
            </a:r>
            <a:r>
              <a:rPr lang="en-US" dirty="0" err="1"/>
              <a:t>thập</a:t>
            </a:r>
            <a:r>
              <a:rPr lang="en-US" dirty="0"/>
              <a:t> </a:t>
            </a:r>
            <a:r>
              <a:rPr lang="en-US" dirty="0" err="1"/>
              <a:t>thông</a:t>
            </a:r>
            <a:r>
              <a:rPr lang="en-US" dirty="0"/>
              <a:t> tin </a:t>
            </a:r>
            <a:r>
              <a:rPr lang="en-US" dirty="0" err="1"/>
              <a:t>thông</a:t>
            </a:r>
            <a:r>
              <a:rPr lang="en-US" dirty="0"/>
              <a:t> qua </a:t>
            </a:r>
            <a:r>
              <a:rPr lang="en-US" dirty="0" err="1"/>
              <a:t>các</a:t>
            </a:r>
            <a:r>
              <a:rPr lang="en-US" dirty="0"/>
              <a:t> </a:t>
            </a:r>
            <a:r>
              <a:rPr lang="en-US" dirty="0" err="1"/>
              <a:t>công</a:t>
            </a:r>
            <a:r>
              <a:rPr lang="en-US" dirty="0"/>
              <a:t> </a:t>
            </a:r>
            <a:r>
              <a:rPr lang="en-US" dirty="0" err="1"/>
              <a:t>cụ</a:t>
            </a:r>
            <a:r>
              <a:rPr lang="en-US" dirty="0"/>
              <a:t> </a:t>
            </a:r>
            <a:r>
              <a:rPr lang="en-US" dirty="0" err="1"/>
              <a:t>trực</a:t>
            </a:r>
            <a:r>
              <a:rPr lang="en-US" dirty="0"/>
              <a:t> </a:t>
            </a:r>
            <a:r>
              <a:rPr lang="en-US" dirty="0" err="1"/>
              <a:t>tuyến</a:t>
            </a:r>
            <a:r>
              <a:rPr lang="en-US" dirty="0"/>
              <a:t> </a:t>
            </a:r>
            <a:r>
              <a:rPr lang="en-US" dirty="0" err="1"/>
              <a:t>như</a:t>
            </a:r>
            <a:r>
              <a:rPr lang="en-US" dirty="0"/>
              <a:t> </a:t>
            </a:r>
            <a:r>
              <a:rPr lang="en-US" dirty="0" err="1"/>
              <a:t>là</a:t>
            </a:r>
            <a:r>
              <a:rPr lang="en-US" dirty="0"/>
              <a:t>:</a:t>
            </a:r>
          </a:p>
          <a:p>
            <a:endParaRPr lang="en-US" dirty="0"/>
          </a:p>
        </p:txBody>
      </p:sp>
      <p:sp>
        <p:nvSpPr>
          <p:cNvPr id="4" name="Slide Number Placeholder 3"/>
          <p:cNvSpPr>
            <a:spLocks noGrp="1"/>
          </p:cNvSpPr>
          <p:nvPr>
            <p:ph type="sldNum" sz="quarter" idx="10"/>
          </p:nvPr>
        </p:nvSpPr>
        <p:spPr/>
        <p:txBody>
          <a:bodyPr/>
          <a:lstStyle/>
          <a:p>
            <a:fld id="{89DBB4F3-67F1-4CE2-BBF2-C991025F259B}" type="slidenum">
              <a:rPr lang="en-US" smtClean="0"/>
              <a:t>67</a:t>
            </a:fld>
            <a:endParaRPr lang="en-US"/>
          </a:p>
        </p:txBody>
      </p:sp>
    </p:spTree>
    <p:extLst>
      <p:ext uri="{BB962C8B-B14F-4D97-AF65-F5344CB8AC3E}">
        <p14:creationId xmlns:p14="http://schemas.microsoft.com/office/powerpoint/2010/main" val="4040750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68</a:t>
            </a:fld>
            <a:endParaRPr lang="ru-RU"/>
          </a:p>
        </p:txBody>
      </p:sp>
    </p:spTree>
    <p:extLst>
      <p:ext uri="{BB962C8B-B14F-4D97-AF65-F5344CB8AC3E}">
        <p14:creationId xmlns:p14="http://schemas.microsoft.com/office/powerpoint/2010/main" val="4422508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solidFill>
                  <a:prstClr val="black"/>
                </a:solidFill>
              </a:rPr>
              <a:pPr/>
              <a:t>70</a:t>
            </a:fld>
            <a:endParaRPr lang="ru-RU">
              <a:solidFill>
                <a:prstClr val="black"/>
              </a:solidFill>
            </a:endParaRPr>
          </a:p>
        </p:txBody>
      </p:sp>
    </p:spTree>
    <p:extLst>
      <p:ext uri="{BB962C8B-B14F-4D97-AF65-F5344CB8AC3E}">
        <p14:creationId xmlns:p14="http://schemas.microsoft.com/office/powerpoint/2010/main" val="2027428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72</a:t>
            </a:fld>
            <a:endParaRPr lang="ru-RU"/>
          </a:p>
        </p:txBody>
      </p:sp>
    </p:spTree>
    <p:extLst>
      <p:ext uri="{BB962C8B-B14F-4D97-AF65-F5344CB8AC3E}">
        <p14:creationId xmlns:p14="http://schemas.microsoft.com/office/powerpoint/2010/main" val="1504120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74</a:t>
            </a:fld>
            <a:endParaRPr lang="ru-RU"/>
          </a:p>
        </p:txBody>
      </p:sp>
    </p:spTree>
    <p:extLst>
      <p:ext uri="{BB962C8B-B14F-4D97-AF65-F5344CB8AC3E}">
        <p14:creationId xmlns:p14="http://schemas.microsoft.com/office/powerpoint/2010/main" val="3388356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Dữ liệu điện tử được thu thập từ phương tiện điện tử, mạng máy tính, mạng viễn thông, trên đường truyền, và các nguồn điện tử khác. </a:t>
            </a:r>
          </a:p>
          <a:p>
            <a:pPr marL="0" lvl="0" indent="0" algn="l" rtl="0">
              <a:spcBef>
                <a:spcPts val="0"/>
              </a:spcBef>
              <a:spcAft>
                <a:spcPts val="0"/>
              </a:spcAft>
              <a:buNone/>
            </a:pPr>
            <a:r>
              <a:rPr lang="en-US"/>
              <a:t>- Thuật ngữ dữ liệu điện tử được sử dụng rất phổ biến trong các tài liệu chuyên môn cũng như phương tiện thông tin đại chúng. Theo nghĩa phổ thống thì mọi thông tin được lưu trữ trong các thiết bị điện tử được gọi là dữ liệu. Trong CNTT thì dữ liệu được hiểu là những thông tin được máy tính lưu trữ, xử lý, truy xuất theo yêu cầu của người dung hoặc theo các chương trình hoạt động trên máy. Trong kỹ thuật nói chung thì dữ liệu được hiểu là chứa trong những vật mang tin được tạo ra bằng việc biến đổi các loại hình thông tin khác sang thông tin  dung tín hiệu số. Như vậy trong mỗi lĩnh vực và hoàn cảnh cụ thể định nghĩa về dữ liệu điện tử có thể được sử dụng theo một cách khác nhau.</a:t>
            </a:r>
          </a:p>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4125191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580afc58c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580afc58c5_5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1580afc58c5_5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76</a:t>
            </a:fld>
            <a:endParaRPr/>
          </a:p>
        </p:txBody>
      </p:sp>
    </p:spTree>
    <p:extLst>
      <p:ext uri="{BB962C8B-B14F-4D97-AF65-F5344CB8AC3E}">
        <p14:creationId xmlns:p14="http://schemas.microsoft.com/office/powerpoint/2010/main" val="37577845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580afc58c5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580afc58c5_5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1580afc58c5_5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extLst>
      <p:ext uri="{BB962C8B-B14F-4D97-AF65-F5344CB8AC3E}">
        <p14:creationId xmlns:p14="http://schemas.microsoft.com/office/powerpoint/2010/main" val="28341487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extLst>
      <p:ext uri="{BB962C8B-B14F-4D97-AF65-F5344CB8AC3E}">
        <p14:creationId xmlns:p14="http://schemas.microsoft.com/office/powerpoint/2010/main" val="781113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extLst>
      <p:ext uri="{BB962C8B-B14F-4D97-AF65-F5344CB8AC3E}">
        <p14:creationId xmlns:p14="http://schemas.microsoft.com/office/powerpoint/2010/main" val="1780017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extLst>
      <p:ext uri="{BB962C8B-B14F-4D97-AF65-F5344CB8AC3E}">
        <p14:creationId xmlns:p14="http://schemas.microsoft.com/office/powerpoint/2010/main" val="10585678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81</a:t>
            </a:fld>
            <a:endParaRPr/>
          </a:p>
        </p:txBody>
      </p:sp>
    </p:spTree>
    <p:extLst>
      <p:ext uri="{BB962C8B-B14F-4D97-AF65-F5344CB8AC3E}">
        <p14:creationId xmlns:p14="http://schemas.microsoft.com/office/powerpoint/2010/main" val="17637654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Tree>
    <p:extLst>
      <p:ext uri="{BB962C8B-B14F-4D97-AF65-F5344CB8AC3E}">
        <p14:creationId xmlns:p14="http://schemas.microsoft.com/office/powerpoint/2010/main" val="20702985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extLst>
      <p:ext uri="{BB962C8B-B14F-4D97-AF65-F5344CB8AC3E}">
        <p14:creationId xmlns:p14="http://schemas.microsoft.com/office/powerpoint/2010/main" val="31227427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extLst>
      <p:ext uri="{BB962C8B-B14F-4D97-AF65-F5344CB8AC3E}">
        <p14:creationId xmlns:p14="http://schemas.microsoft.com/office/powerpoint/2010/main" val="580057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85</a:t>
            </a:fld>
            <a:endParaRPr/>
          </a:p>
        </p:txBody>
      </p:sp>
    </p:spTree>
    <p:extLst>
      <p:ext uri="{BB962C8B-B14F-4D97-AF65-F5344CB8AC3E}">
        <p14:creationId xmlns:p14="http://schemas.microsoft.com/office/powerpoint/2010/main" val="3436669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5864496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Tree>
    <p:extLst>
      <p:ext uri="{BB962C8B-B14F-4D97-AF65-F5344CB8AC3E}">
        <p14:creationId xmlns:p14="http://schemas.microsoft.com/office/powerpoint/2010/main" val="23710110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87</a:t>
            </a:fld>
            <a:endParaRPr/>
          </a:p>
        </p:txBody>
      </p:sp>
    </p:spTree>
    <p:extLst>
      <p:ext uri="{BB962C8B-B14F-4D97-AF65-F5344CB8AC3E}">
        <p14:creationId xmlns:p14="http://schemas.microsoft.com/office/powerpoint/2010/main" val="23546201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88</a:t>
            </a:fld>
            <a:endParaRPr/>
          </a:p>
        </p:txBody>
      </p:sp>
    </p:spTree>
    <p:extLst>
      <p:ext uri="{BB962C8B-B14F-4D97-AF65-F5344CB8AC3E}">
        <p14:creationId xmlns:p14="http://schemas.microsoft.com/office/powerpoint/2010/main" val="26462249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Tree>
    <p:extLst>
      <p:ext uri="{BB962C8B-B14F-4D97-AF65-F5344CB8AC3E}">
        <p14:creationId xmlns:p14="http://schemas.microsoft.com/office/powerpoint/2010/main" val="38635866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Tree>
    <p:extLst>
      <p:ext uri="{BB962C8B-B14F-4D97-AF65-F5344CB8AC3E}">
        <p14:creationId xmlns:p14="http://schemas.microsoft.com/office/powerpoint/2010/main" val="1348336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91</a:t>
            </a:fld>
            <a:endParaRPr/>
          </a:p>
        </p:txBody>
      </p:sp>
    </p:spTree>
    <p:extLst>
      <p:ext uri="{BB962C8B-B14F-4D97-AF65-F5344CB8AC3E}">
        <p14:creationId xmlns:p14="http://schemas.microsoft.com/office/powerpoint/2010/main" val="30105194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Tree>
    <p:extLst>
      <p:ext uri="{BB962C8B-B14F-4D97-AF65-F5344CB8AC3E}">
        <p14:creationId xmlns:p14="http://schemas.microsoft.com/office/powerpoint/2010/main" val="20234110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extLst>
      <p:ext uri="{BB962C8B-B14F-4D97-AF65-F5344CB8AC3E}">
        <p14:creationId xmlns:p14="http://schemas.microsoft.com/office/powerpoint/2010/main" val="22170838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extLst>
      <p:ext uri="{BB962C8B-B14F-4D97-AF65-F5344CB8AC3E}">
        <p14:creationId xmlns:p14="http://schemas.microsoft.com/office/powerpoint/2010/main" val="3421686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extLst>
      <p:ext uri="{BB962C8B-B14F-4D97-AF65-F5344CB8AC3E}">
        <p14:creationId xmlns:p14="http://schemas.microsoft.com/office/powerpoint/2010/main" val="347419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35454510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extLst>
      <p:ext uri="{BB962C8B-B14F-4D97-AF65-F5344CB8AC3E}">
        <p14:creationId xmlns:p14="http://schemas.microsoft.com/office/powerpoint/2010/main" val="13140787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extLst>
      <p:ext uri="{BB962C8B-B14F-4D97-AF65-F5344CB8AC3E}">
        <p14:creationId xmlns:p14="http://schemas.microsoft.com/office/powerpoint/2010/main" val="27058904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extLst>
      <p:ext uri="{BB962C8B-B14F-4D97-AF65-F5344CB8AC3E}">
        <p14:creationId xmlns:p14="http://schemas.microsoft.com/office/powerpoint/2010/main" val="8758939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extLst>
      <p:ext uri="{BB962C8B-B14F-4D97-AF65-F5344CB8AC3E}">
        <p14:creationId xmlns:p14="http://schemas.microsoft.com/office/powerpoint/2010/main" val="41640488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extLst>
      <p:ext uri="{BB962C8B-B14F-4D97-AF65-F5344CB8AC3E}">
        <p14:creationId xmlns:p14="http://schemas.microsoft.com/office/powerpoint/2010/main" val="32698730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extLst>
      <p:ext uri="{BB962C8B-B14F-4D97-AF65-F5344CB8AC3E}">
        <p14:creationId xmlns:p14="http://schemas.microsoft.com/office/powerpoint/2010/main" val="10540218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580f3e85e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580f3e85e3_0_3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g1580f3e85e3_0_3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extLst>
      <p:ext uri="{BB962C8B-B14F-4D97-AF65-F5344CB8AC3E}">
        <p14:creationId xmlns:p14="http://schemas.microsoft.com/office/powerpoint/2010/main" val="3288168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Thứ nhất, không làm thay đổi thông tin về hoạt động phạm tội của đối tượng</a:t>
            </a: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103</a:t>
            </a:fld>
            <a:endParaRPr/>
          </a:p>
        </p:txBody>
      </p:sp>
    </p:spTree>
    <p:extLst>
      <p:ext uri="{BB962C8B-B14F-4D97-AF65-F5344CB8AC3E}">
        <p14:creationId xmlns:p14="http://schemas.microsoft.com/office/powerpoint/2010/main" val="28435344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580f3e85e3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580f3e85e3_0_4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g1580f3e85e3_0_4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extLst>
      <p:ext uri="{BB962C8B-B14F-4D97-AF65-F5344CB8AC3E}">
        <p14:creationId xmlns:p14="http://schemas.microsoft.com/office/powerpoint/2010/main" val="13729452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extLst>
      <p:ext uri="{BB962C8B-B14F-4D97-AF65-F5344CB8AC3E}">
        <p14:creationId xmlns:p14="http://schemas.microsoft.com/office/powerpoint/2010/main" val="2689637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6572874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extLst>
      <p:ext uri="{BB962C8B-B14F-4D97-AF65-F5344CB8AC3E}">
        <p14:creationId xmlns:p14="http://schemas.microsoft.com/office/powerpoint/2010/main" val="38260772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extLst>
      <p:ext uri="{BB962C8B-B14F-4D97-AF65-F5344CB8AC3E}">
        <p14:creationId xmlns:p14="http://schemas.microsoft.com/office/powerpoint/2010/main" val="19234514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extLst>
      <p:ext uri="{BB962C8B-B14F-4D97-AF65-F5344CB8AC3E}">
        <p14:creationId xmlns:p14="http://schemas.microsoft.com/office/powerpoint/2010/main" val="37782176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extLst>
      <p:ext uri="{BB962C8B-B14F-4D97-AF65-F5344CB8AC3E}">
        <p14:creationId xmlns:p14="http://schemas.microsoft.com/office/powerpoint/2010/main" val="32945888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110</a:t>
            </a:fld>
            <a:endParaRPr/>
          </a:p>
        </p:txBody>
      </p:sp>
    </p:spTree>
    <p:extLst>
      <p:ext uri="{BB962C8B-B14F-4D97-AF65-F5344CB8AC3E}">
        <p14:creationId xmlns:p14="http://schemas.microsoft.com/office/powerpoint/2010/main" val="29799836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111</a:t>
            </a:fld>
            <a:endParaRPr/>
          </a:p>
        </p:txBody>
      </p:sp>
    </p:spTree>
    <p:extLst>
      <p:ext uri="{BB962C8B-B14F-4D97-AF65-F5344CB8AC3E}">
        <p14:creationId xmlns:p14="http://schemas.microsoft.com/office/powerpoint/2010/main" val="12989871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112</a:t>
            </a:fld>
            <a:endParaRPr/>
          </a:p>
        </p:txBody>
      </p:sp>
    </p:spTree>
    <p:extLst>
      <p:ext uri="{BB962C8B-B14F-4D97-AF65-F5344CB8AC3E}">
        <p14:creationId xmlns:p14="http://schemas.microsoft.com/office/powerpoint/2010/main" val="14205199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113</a:t>
            </a:fld>
            <a:endParaRPr/>
          </a:p>
        </p:txBody>
      </p:sp>
    </p:spTree>
    <p:extLst>
      <p:ext uri="{BB962C8B-B14F-4D97-AF65-F5344CB8AC3E}">
        <p14:creationId xmlns:p14="http://schemas.microsoft.com/office/powerpoint/2010/main" val="29145695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580f3e85e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580f3e85e3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580f3e85e3_0_3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114</a:t>
            </a:fld>
            <a:endParaRPr/>
          </a:p>
        </p:txBody>
      </p:sp>
    </p:spTree>
    <p:extLst>
      <p:ext uri="{BB962C8B-B14F-4D97-AF65-F5344CB8AC3E}">
        <p14:creationId xmlns:p14="http://schemas.microsoft.com/office/powerpoint/2010/main" val="35757951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563306c7b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563306c7b4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563306c7b4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extLst>
      <p:ext uri="{BB962C8B-B14F-4D97-AF65-F5344CB8AC3E}">
        <p14:creationId xmlns:p14="http://schemas.microsoft.com/office/powerpoint/2010/main" val="3233245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ề chính">
  <p:cSld name="Tiêu đề chính">
    <p:bg>
      <p:bgPr>
        <a:gradFill>
          <a:gsLst>
            <a:gs pos="0">
              <a:srgbClr val="5779C7"/>
            </a:gs>
            <a:gs pos="100000">
              <a:srgbClr val="002763"/>
            </a:gs>
          </a:gsLst>
          <a:path path="circle">
            <a:fillToRect l="50000" t="50000" r="50000" b="50000"/>
          </a:path>
          <a:tileRect/>
        </a:gradFill>
        <a:effectLst/>
      </p:bgPr>
    </p:bg>
    <p:spTree>
      <p:nvGrpSpPr>
        <p:cNvPr id="1" name="Shape 15"/>
        <p:cNvGrpSpPr/>
        <p:nvPr/>
      </p:nvGrpSpPr>
      <p:grpSpPr>
        <a:xfrm>
          <a:off x="0" y="0"/>
          <a:ext cx="0" cy="0"/>
          <a:chOff x="0" y="0"/>
          <a:chExt cx="0" cy="0"/>
        </a:xfrm>
      </p:grpSpPr>
      <p:sp>
        <p:nvSpPr>
          <p:cNvPr id="16" name="Google Shape;16;p83"/>
          <p:cNvSpPr txBox="1">
            <a:spLocks noGrp="1"/>
          </p:cNvSpPr>
          <p:nvPr>
            <p:ph type="ctrTitle"/>
          </p:nvPr>
        </p:nvSpPr>
        <p:spPr>
          <a:xfrm>
            <a:off x="914400" y="1196753"/>
            <a:ext cx="10363200" cy="237626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000"/>
              <a:buFont typeface="Arial"/>
              <a:buNone/>
              <a:defRPr sz="40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3"/>
          <p:cNvSpPr txBox="1">
            <a:spLocks noGrp="1"/>
          </p:cNvSpPr>
          <p:nvPr>
            <p:ph type="subTitle" idx="1"/>
          </p:nvPr>
        </p:nvSpPr>
        <p:spPr>
          <a:xfrm>
            <a:off x="911424" y="3717032"/>
            <a:ext cx="10369152" cy="108012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estion and Answer 2">
  <p:cSld name="Question and Answer 2">
    <p:spTree>
      <p:nvGrpSpPr>
        <p:cNvPr id="1" name="Shape 60"/>
        <p:cNvGrpSpPr/>
        <p:nvPr/>
      </p:nvGrpSpPr>
      <p:grpSpPr>
        <a:xfrm>
          <a:off x="0" y="0"/>
          <a:ext cx="0" cy="0"/>
          <a:chOff x="0" y="0"/>
          <a:chExt cx="0" cy="0"/>
        </a:xfrm>
      </p:grpSpPr>
      <p:pic>
        <p:nvPicPr>
          <p:cNvPr id="61" name="Google Shape;61;p92" descr="http://previews.123rf.com/images/donskarpo/donskarpo1211/donskarpo121100051/16217385-questions-and-answers-red-white-black-dice-isolated-on-white-background-Stock-Photo.jpg"/>
          <p:cNvPicPr preferRelativeResize="0"/>
          <p:nvPr/>
        </p:nvPicPr>
        <p:blipFill rotWithShape="1">
          <a:blip r:embed="rId2">
            <a:alphaModFix/>
          </a:blip>
          <a:srcRect/>
          <a:stretch/>
        </p:blipFill>
        <p:spPr>
          <a:xfrm>
            <a:off x="1422400" y="1676406"/>
            <a:ext cx="9321800" cy="3486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 you 1">
  <p:cSld name="Thank you 1">
    <p:spTree>
      <p:nvGrpSpPr>
        <p:cNvPr id="1" name="Shape 62"/>
        <p:cNvGrpSpPr/>
        <p:nvPr/>
      </p:nvGrpSpPr>
      <p:grpSpPr>
        <a:xfrm>
          <a:off x="0" y="0"/>
          <a:ext cx="0" cy="0"/>
          <a:chOff x="0" y="0"/>
          <a:chExt cx="0" cy="0"/>
        </a:xfrm>
      </p:grpSpPr>
      <p:pic>
        <p:nvPicPr>
          <p:cNvPr id="63" name="Google Shape;63;p93" descr="http://www.caridad.com/wp-content/uploads/2015/11/thankyou.jpg"/>
          <p:cNvPicPr preferRelativeResize="0"/>
          <p:nvPr/>
        </p:nvPicPr>
        <p:blipFill rotWithShape="1">
          <a:blip r:embed="rId2">
            <a:alphaModFix/>
          </a:blip>
          <a:srcRect/>
          <a:stretch/>
        </p:blipFill>
        <p:spPr>
          <a:xfrm>
            <a:off x="914400" y="914402"/>
            <a:ext cx="10414000" cy="5267327"/>
          </a:xfrm>
          <a:prstGeom prst="rect">
            <a:avLst/>
          </a:prstGeom>
          <a:noFill/>
          <a:ln>
            <a:noFill/>
          </a:ln>
        </p:spPr>
      </p:pic>
      <p:sp>
        <p:nvSpPr>
          <p:cNvPr id="64" name="Google Shape;64;p93"/>
          <p:cNvSpPr txBox="1"/>
          <p:nvPr/>
        </p:nvSpPr>
        <p:spPr>
          <a:xfrm>
            <a:off x="7721606" y="6553200"/>
            <a:ext cx="3199915"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http://www.caridad.com/wp-content/uploads/2015/11/thankyou.jpg</a:t>
            </a:r>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2">
  <p:cSld name="Thank you 2">
    <p:spTree>
      <p:nvGrpSpPr>
        <p:cNvPr id="1" name="Shape 65"/>
        <p:cNvGrpSpPr/>
        <p:nvPr/>
      </p:nvGrpSpPr>
      <p:grpSpPr>
        <a:xfrm>
          <a:off x="0" y="0"/>
          <a:ext cx="0" cy="0"/>
          <a:chOff x="0" y="0"/>
          <a:chExt cx="0" cy="0"/>
        </a:xfrm>
      </p:grpSpPr>
      <p:pic>
        <p:nvPicPr>
          <p:cNvPr id="66" name="Google Shape;66;p94" descr="http://www.emoticonswallpapers.com/images/thank-you/thank-you-glitter-pictures-010.jpg"/>
          <p:cNvPicPr preferRelativeResize="0"/>
          <p:nvPr/>
        </p:nvPicPr>
        <p:blipFill rotWithShape="1">
          <a:blip r:embed="rId2">
            <a:alphaModFix/>
          </a:blip>
          <a:srcRect/>
          <a:stretch/>
        </p:blipFill>
        <p:spPr>
          <a:xfrm>
            <a:off x="1219200" y="990601"/>
            <a:ext cx="9652000" cy="4850132"/>
          </a:xfrm>
          <a:prstGeom prst="rect">
            <a:avLst/>
          </a:prstGeom>
          <a:noFill/>
          <a:ln>
            <a:noFill/>
          </a:ln>
        </p:spPr>
      </p:pic>
      <p:sp>
        <p:nvSpPr>
          <p:cNvPr id="67" name="Google Shape;67;p94"/>
          <p:cNvSpPr txBox="1"/>
          <p:nvPr/>
        </p:nvSpPr>
        <p:spPr>
          <a:xfrm>
            <a:off x="6413210" y="6553200"/>
            <a:ext cx="4257897"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http://www.emoticonswallpapers.com/images/thank-you/thank-you-glitter-pictures-010.jpg</a:t>
            </a:r>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 you 3">
  <p:cSld name="Thank you 3">
    <p:spTree>
      <p:nvGrpSpPr>
        <p:cNvPr id="1" name="Shape 68"/>
        <p:cNvGrpSpPr/>
        <p:nvPr/>
      </p:nvGrpSpPr>
      <p:grpSpPr>
        <a:xfrm>
          <a:off x="0" y="0"/>
          <a:ext cx="0" cy="0"/>
          <a:chOff x="0" y="0"/>
          <a:chExt cx="0" cy="0"/>
        </a:xfrm>
      </p:grpSpPr>
      <p:sp>
        <p:nvSpPr>
          <p:cNvPr id="69" name="Google Shape;69;p95"/>
          <p:cNvSpPr txBox="1"/>
          <p:nvPr/>
        </p:nvSpPr>
        <p:spPr>
          <a:xfrm>
            <a:off x="7163411" y="6553200"/>
            <a:ext cx="3695242"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http://www.corydoiron.com/wp-content/uploads/2012/11/Thank-You-Kids-.jpg</a:t>
            </a:r>
            <a:endParaRPr/>
          </a:p>
        </p:txBody>
      </p:sp>
      <p:pic>
        <p:nvPicPr>
          <p:cNvPr id="70" name="Google Shape;70;p95" descr="http://www.corydoiron.com/wp-content/uploads/2012/11/Thank-You-Kids-.jpg"/>
          <p:cNvPicPr preferRelativeResize="0"/>
          <p:nvPr/>
        </p:nvPicPr>
        <p:blipFill rotWithShape="1">
          <a:blip r:embed="rId2">
            <a:alphaModFix/>
          </a:blip>
          <a:srcRect/>
          <a:stretch/>
        </p:blipFill>
        <p:spPr>
          <a:xfrm>
            <a:off x="812800" y="762005"/>
            <a:ext cx="10363200" cy="52183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 you 4">
  <p:cSld name="Thank you 4">
    <p:spTree>
      <p:nvGrpSpPr>
        <p:cNvPr id="1" name="Shape 71"/>
        <p:cNvGrpSpPr/>
        <p:nvPr/>
      </p:nvGrpSpPr>
      <p:grpSpPr>
        <a:xfrm>
          <a:off x="0" y="0"/>
          <a:ext cx="0" cy="0"/>
          <a:chOff x="0" y="0"/>
          <a:chExt cx="0" cy="0"/>
        </a:xfrm>
      </p:grpSpPr>
      <p:sp>
        <p:nvSpPr>
          <p:cNvPr id="72" name="Google Shape;72;p96"/>
          <p:cNvSpPr txBox="1"/>
          <p:nvPr/>
        </p:nvSpPr>
        <p:spPr>
          <a:xfrm>
            <a:off x="6807200" y="6553200"/>
            <a:ext cx="3972562"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http://www.marketingyourpurpose.com/wp-content/uploads/2014/04/Thank-You.jpg</a:t>
            </a:r>
            <a:endParaRPr/>
          </a:p>
        </p:txBody>
      </p:sp>
      <p:pic>
        <p:nvPicPr>
          <p:cNvPr id="73" name="Google Shape;73;p96" descr="http://www.marketingyourpurpose.com/wp-content/uploads/2014/04/Thank-You.jpg"/>
          <p:cNvPicPr preferRelativeResize="0"/>
          <p:nvPr/>
        </p:nvPicPr>
        <p:blipFill rotWithShape="1">
          <a:blip r:embed="rId2">
            <a:alphaModFix/>
          </a:blip>
          <a:srcRect/>
          <a:stretch/>
        </p:blipFill>
        <p:spPr>
          <a:xfrm>
            <a:off x="1016000" y="609603"/>
            <a:ext cx="10178757" cy="5725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 you 5">
  <p:cSld name="Thank you 5">
    <p:spTree>
      <p:nvGrpSpPr>
        <p:cNvPr id="1" name="Shape 74"/>
        <p:cNvGrpSpPr/>
        <p:nvPr/>
      </p:nvGrpSpPr>
      <p:grpSpPr>
        <a:xfrm>
          <a:off x="0" y="0"/>
          <a:ext cx="0" cy="0"/>
          <a:chOff x="0" y="0"/>
          <a:chExt cx="0" cy="0"/>
        </a:xfrm>
      </p:grpSpPr>
      <p:sp>
        <p:nvSpPr>
          <p:cNvPr id="75" name="Google Shape;75;p97"/>
          <p:cNvSpPr txBox="1"/>
          <p:nvPr/>
        </p:nvSpPr>
        <p:spPr>
          <a:xfrm>
            <a:off x="8616800" y="6553200"/>
            <a:ext cx="2605200"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http://f.tqn.com/y/jobsearch/1/W/J/7/1/185275200.jpg</a:t>
            </a:r>
            <a:endParaRPr/>
          </a:p>
        </p:txBody>
      </p:sp>
      <p:pic>
        <p:nvPicPr>
          <p:cNvPr id="76" name="Google Shape;76;p97" descr="http://f.tqn.com/y/jobsearch/1/W/J/7/1/185275200.jpg"/>
          <p:cNvPicPr preferRelativeResize="0"/>
          <p:nvPr/>
        </p:nvPicPr>
        <p:blipFill rotWithShape="1">
          <a:blip r:embed="rId2">
            <a:alphaModFix/>
          </a:blip>
          <a:srcRect/>
          <a:stretch/>
        </p:blipFill>
        <p:spPr>
          <a:xfrm>
            <a:off x="914400" y="914400"/>
            <a:ext cx="10501957" cy="525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ục lục phụ 1">
  <p:cSld name="Mục lục phụ 1">
    <p:bg>
      <p:bgPr>
        <a:solidFill>
          <a:schemeClr val="lt1"/>
        </a:solidFill>
        <a:effectLst/>
      </p:bgPr>
    </p:bg>
    <p:spTree>
      <p:nvGrpSpPr>
        <p:cNvPr id="1" name="Shape 77"/>
        <p:cNvGrpSpPr/>
        <p:nvPr/>
      </p:nvGrpSpPr>
      <p:grpSpPr>
        <a:xfrm>
          <a:off x="0" y="0"/>
          <a:ext cx="0" cy="0"/>
          <a:chOff x="0" y="0"/>
          <a:chExt cx="0" cy="0"/>
        </a:xfrm>
      </p:grpSpPr>
      <p:sp>
        <p:nvSpPr>
          <p:cNvPr id="78" name="Google Shape;78;p98"/>
          <p:cNvSpPr txBox="1">
            <a:spLocks noGrp="1"/>
          </p:cNvSpPr>
          <p:nvPr>
            <p:ph type="body" idx="1"/>
          </p:nvPr>
        </p:nvSpPr>
        <p:spPr>
          <a:xfrm>
            <a:off x="304800" y="1143000"/>
            <a:ext cx="11480800" cy="53340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98"/>
          <p:cNvSpPr txBox="1">
            <a:spLocks noGrp="1"/>
          </p:cNvSpPr>
          <p:nvPr>
            <p:ph type="title"/>
          </p:nvPr>
        </p:nvSpPr>
        <p:spPr>
          <a:xfrm>
            <a:off x="304800" y="274638"/>
            <a:ext cx="11480800" cy="79216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FF0000"/>
              </a:buClr>
              <a:buSzPts val="4400"/>
              <a:buFont typeface="Calibri"/>
              <a:buNone/>
              <a:defRPr b="1">
                <a:solidFill>
                  <a:srgbClr val="FF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ục lục phụ 2">
  <p:cSld name="Mục lục phụ 2">
    <p:bg>
      <p:bgPr>
        <a:gradFill>
          <a:gsLst>
            <a:gs pos="0">
              <a:schemeClr val="lt1"/>
            </a:gs>
            <a:gs pos="100000">
              <a:srgbClr val="939393"/>
            </a:gs>
          </a:gsLst>
          <a:path path="circle">
            <a:fillToRect l="50000" t="50000" r="50000" b="50000"/>
          </a:path>
          <a:tileRect/>
        </a:gradFill>
        <a:effectLst/>
      </p:bgPr>
    </p:bg>
    <p:spTree>
      <p:nvGrpSpPr>
        <p:cNvPr id="1" name="Shape 80"/>
        <p:cNvGrpSpPr/>
        <p:nvPr/>
      </p:nvGrpSpPr>
      <p:grpSpPr>
        <a:xfrm>
          <a:off x="0" y="0"/>
          <a:ext cx="0" cy="0"/>
          <a:chOff x="0" y="0"/>
          <a:chExt cx="0" cy="0"/>
        </a:xfrm>
      </p:grpSpPr>
      <p:sp>
        <p:nvSpPr>
          <p:cNvPr id="81" name="Google Shape;81;p99"/>
          <p:cNvSpPr txBox="1">
            <a:spLocks noGrp="1"/>
          </p:cNvSpPr>
          <p:nvPr>
            <p:ph type="body" idx="1"/>
          </p:nvPr>
        </p:nvSpPr>
        <p:spPr>
          <a:xfrm>
            <a:off x="609600" y="1676400"/>
            <a:ext cx="11176000" cy="685800"/>
          </a:xfrm>
          <a:prstGeom prst="rect">
            <a:avLst/>
          </a:prstGeom>
          <a:noFill/>
          <a:ln>
            <a:noFill/>
          </a:ln>
        </p:spPr>
        <p:txBody>
          <a:bodyPr spcFirstLastPara="1" wrap="square" lIns="91425" tIns="45700" rIns="91425" bIns="45700" anchor="t" anchorCtr="0">
            <a:noAutofit/>
          </a:bodyPr>
          <a:lstStyle>
            <a:lvl1pPr marL="457200" lvl="0" indent="-228600" algn="l">
              <a:spcBef>
                <a:spcPts val="800"/>
              </a:spcBef>
              <a:spcAft>
                <a:spcPts val="0"/>
              </a:spcAft>
              <a:buClr>
                <a:schemeClr val="dk1"/>
              </a:buClr>
              <a:buSzPts val="4000"/>
              <a:buNone/>
              <a:defRPr sz="4000" b="1"/>
            </a:lvl1pPr>
            <a:lvl2pPr marL="914400" lvl="1" indent="-228600" algn="l">
              <a:spcBef>
                <a:spcPts val="560"/>
              </a:spcBef>
              <a:spcAft>
                <a:spcPts val="0"/>
              </a:spcAft>
              <a:buClr>
                <a:schemeClr val="dk1"/>
              </a:buClr>
              <a:buSzPts val="2800"/>
              <a:buNone/>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99"/>
          <p:cNvSpPr txBox="1">
            <a:spLocks noGrp="1"/>
          </p:cNvSpPr>
          <p:nvPr>
            <p:ph type="body" idx="2"/>
          </p:nvPr>
        </p:nvSpPr>
        <p:spPr>
          <a:xfrm>
            <a:off x="609600" y="2438400"/>
            <a:ext cx="11176000" cy="3124200"/>
          </a:xfrm>
          <a:prstGeom prst="rect">
            <a:avLst/>
          </a:prstGeom>
          <a:solidFill>
            <a:schemeClr val="lt1"/>
          </a:solid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0_Chỉ có tiêu đề">
    <p:spTree>
      <p:nvGrpSpPr>
        <p:cNvPr id="1" name=""/>
        <p:cNvGrpSpPr/>
        <p:nvPr/>
      </p:nvGrpSpPr>
      <p:grpSpPr>
        <a:xfrm>
          <a:off x="0" y="0"/>
          <a:ext cx="0" cy="0"/>
          <a:chOff x="0" y="0"/>
          <a:chExt cx="0" cy="0"/>
        </a:xfrm>
      </p:grpSpPr>
      <p:sp>
        <p:nvSpPr>
          <p:cNvPr id="3" name="Flowchart: Connector 2"/>
          <p:cNvSpPr/>
          <p:nvPr userDrawn="1"/>
        </p:nvSpPr>
        <p:spPr>
          <a:xfrm>
            <a:off x="11368683"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7"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7701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9807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ề + Nội dung">
  <p:cSld name="Tiêu đề + Nội dung">
    <p:spTree>
      <p:nvGrpSpPr>
        <p:cNvPr id="1" name="Shape 24"/>
        <p:cNvGrpSpPr/>
        <p:nvPr/>
      </p:nvGrpSpPr>
      <p:grpSpPr>
        <a:xfrm>
          <a:off x="0" y="0"/>
          <a:ext cx="0" cy="0"/>
          <a:chOff x="0" y="0"/>
          <a:chExt cx="0" cy="0"/>
        </a:xfrm>
      </p:grpSpPr>
      <p:sp>
        <p:nvSpPr>
          <p:cNvPr id="25" name="Google Shape;25;p84"/>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57200" algn="l">
              <a:lnSpc>
                <a:spcPct val="114000"/>
              </a:lnSpc>
              <a:spcBef>
                <a:spcPts val="600"/>
              </a:spcBef>
              <a:spcAft>
                <a:spcPts val="0"/>
              </a:spcAft>
              <a:buClr>
                <a:schemeClr val="dk1"/>
              </a:buClr>
              <a:buSzPts val="3600"/>
              <a:buChar char="•"/>
              <a:defRPr sz="3600">
                <a:latin typeface="Tahoma"/>
                <a:ea typeface="Tahoma"/>
                <a:cs typeface="Tahoma"/>
                <a:sym typeface="Tahoma"/>
              </a:defRPr>
            </a:lvl1pPr>
            <a:lvl2pPr marL="914400" lvl="1" indent="-431800" algn="l">
              <a:spcBef>
                <a:spcPts val="640"/>
              </a:spcBef>
              <a:spcAft>
                <a:spcPts val="0"/>
              </a:spcAft>
              <a:buClr>
                <a:schemeClr val="dk1"/>
              </a:buClr>
              <a:buSzPts val="3200"/>
              <a:buChar char="–"/>
              <a:defRPr sz="3200">
                <a:latin typeface="Tahoma"/>
                <a:ea typeface="Tahoma"/>
                <a:cs typeface="Tahoma"/>
                <a:sym typeface="Tahoma"/>
              </a:defRPr>
            </a:lvl2pPr>
            <a:lvl3pPr marL="1371600" lvl="2" indent="-406400" algn="l">
              <a:spcBef>
                <a:spcPts val="560"/>
              </a:spcBef>
              <a:spcAft>
                <a:spcPts val="0"/>
              </a:spcAft>
              <a:buClr>
                <a:schemeClr val="dk1"/>
              </a:buClr>
              <a:buSzPts val="2800"/>
              <a:buChar char="•"/>
              <a:defRPr sz="2800">
                <a:latin typeface="Tahoma"/>
                <a:ea typeface="Tahoma"/>
                <a:cs typeface="Tahoma"/>
                <a:sym typeface="Tahoma"/>
              </a:defRPr>
            </a:lvl3pPr>
            <a:lvl4pPr marL="1828800" lvl="3" indent="-381000" algn="l">
              <a:spcBef>
                <a:spcPts val="480"/>
              </a:spcBef>
              <a:spcAft>
                <a:spcPts val="0"/>
              </a:spcAft>
              <a:buClr>
                <a:schemeClr val="dk1"/>
              </a:buClr>
              <a:buSzPts val="2400"/>
              <a:buChar char="–"/>
              <a:defRPr sz="2400">
                <a:latin typeface="Tahoma"/>
                <a:ea typeface="Tahoma"/>
                <a:cs typeface="Tahoma"/>
                <a:sym typeface="Tahoma"/>
              </a:defRPr>
            </a:lvl4pPr>
            <a:lvl5pPr marL="2286000" lvl="4" indent="-381000" algn="l">
              <a:spcBef>
                <a:spcPts val="480"/>
              </a:spcBef>
              <a:spcAft>
                <a:spcPts val="0"/>
              </a:spcAft>
              <a:buClr>
                <a:schemeClr val="dk1"/>
              </a:buClr>
              <a:buSzPts val="2400"/>
              <a:buChar char="»"/>
              <a:defRPr sz="2400">
                <a:latin typeface="Tahoma"/>
                <a:ea typeface="Tahoma"/>
                <a:cs typeface="Tahoma"/>
                <a:sym typeface="Tahom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84"/>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84"/>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8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spcBef>
                <a:spcPts val="0"/>
              </a:spcBef>
              <a:buNone/>
              <a:defRPr sz="3200" b="1" i="0" u="none" strike="noStrike" cap="none">
                <a:solidFill>
                  <a:srgbClr val="FFFF00"/>
                </a:solidFill>
                <a:latin typeface="Calibri"/>
                <a:ea typeface="Calibri"/>
                <a:cs typeface="Calibri"/>
                <a:sym typeface="Calibri"/>
              </a:defRPr>
            </a:lvl1pPr>
            <a:lvl2pPr marL="0" lvl="1" indent="0" algn="ctr">
              <a:spcBef>
                <a:spcPts val="0"/>
              </a:spcBef>
              <a:buNone/>
              <a:defRPr sz="3200" b="1" i="0" u="none" strike="noStrike" cap="none">
                <a:solidFill>
                  <a:srgbClr val="FFFF00"/>
                </a:solidFill>
                <a:latin typeface="Calibri"/>
                <a:ea typeface="Calibri"/>
                <a:cs typeface="Calibri"/>
                <a:sym typeface="Calibri"/>
              </a:defRPr>
            </a:lvl2pPr>
            <a:lvl3pPr marL="0" lvl="2" indent="0" algn="ctr">
              <a:spcBef>
                <a:spcPts val="0"/>
              </a:spcBef>
              <a:buNone/>
              <a:defRPr sz="3200" b="1" i="0" u="none" strike="noStrike" cap="none">
                <a:solidFill>
                  <a:srgbClr val="FFFF00"/>
                </a:solidFill>
                <a:latin typeface="Calibri"/>
                <a:ea typeface="Calibri"/>
                <a:cs typeface="Calibri"/>
                <a:sym typeface="Calibri"/>
              </a:defRPr>
            </a:lvl3pPr>
            <a:lvl4pPr marL="0" lvl="3" indent="0" algn="ctr">
              <a:spcBef>
                <a:spcPts val="0"/>
              </a:spcBef>
              <a:buNone/>
              <a:defRPr sz="3200" b="1" i="0" u="none" strike="noStrike" cap="none">
                <a:solidFill>
                  <a:srgbClr val="FFFF00"/>
                </a:solidFill>
                <a:latin typeface="Calibri"/>
                <a:ea typeface="Calibri"/>
                <a:cs typeface="Calibri"/>
                <a:sym typeface="Calibri"/>
              </a:defRPr>
            </a:lvl4pPr>
            <a:lvl5pPr marL="0" lvl="4" indent="0" algn="ctr">
              <a:spcBef>
                <a:spcPts val="0"/>
              </a:spcBef>
              <a:buNone/>
              <a:defRPr sz="3200" b="1" i="0" u="none" strike="noStrike" cap="none">
                <a:solidFill>
                  <a:srgbClr val="FFFF00"/>
                </a:solidFill>
                <a:latin typeface="Calibri"/>
                <a:ea typeface="Calibri"/>
                <a:cs typeface="Calibri"/>
                <a:sym typeface="Calibri"/>
              </a:defRPr>
            </a:lvl5pPr>
            <a:lvl6pPr marL="0" lvl="5" indent="0" algn="ctr">
              <a:spcBef>
                <a:spcPts val="0"/>
              </a:spcBef>
              <a:buNone/>
              <a:defRPr sz="3200" b="1" i="0" u="none" strike="noStrike" cap="none">
                <a:solidFill>
                  <a:srgbClr val="FFFF00"/>
                </a:solidFill>
                <a:latin typeface="Calibri"/>
                <a:ea typeface="Calibri"/>
                <a:cs typeface="Calibri"/>
                <a:sym typeface="Calibri"/>
              </a:defRPr>
            </a:lvl6pPr>
            <a:lvl7pPr marL="0" lvl="6" indent="0" algn="ctr">
              <a:spcBef>
                <a:spcPts val="0"/>
              </a:spcBef>
              <a:buNone/>
              <a:defRPr sz="3200" b="1" i="0" u="none" strike="noStrike" cap="none">
                <a:solidFill>
                  <a:srgbClr val="FFFF00"/>
                </a:solidFill>
                <a:latin typeface="Calibri"/>
                <a:ea typeface="Calibri"/>
                <a:cs typeface="Calibri"/>
                <a:sym typeface="Calibri"/>
              </a:defRPr>
            </a:lvl7pPr>
            <a:lvl8pPr marL="0" lvl="7" indent="0" algn="ctr">
              <a:spcBef>
                <a:spcPts val="0"/>
              </a:spcBef>
              <a:buNone/>
              <a:defRPr sz="3200" b="1" i="0" u="none" strike="noStrike" cap="none">
                <a:solidFill>
                  <a:srgbClr val="FFFF00"/>
                </a:solidFill>
                <a:latin typeface="Calibri"/>
                <a:ea typeface="Calibri"/>
                <a:cs typeface="Calibri"/>
                <a:sym typeface="Calibri"/>
              </a:defRPr>
            </a:lvl8pPr>
            <a:lvl9pPr marL="0" lvl="8" indent="0" algn="ctr">
              <a:spcBef>
                <a:spcPts val="0"/>
              </a:spcBef>
              <a:buNone/>
              <a:defRPr sz="3200" b="1" i="0" u="none" strike="noStrike" cap="none">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29" name="Google Shape;29;p84"/>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0892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07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1212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288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8494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3121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90933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1042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8577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742514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ục lục">
  <p:cSld name="Mục lục">
    <p:bg>
      <p:bgPr>
        <a:gradFill>
          <a:gsLst>
            <a:gs pos="0">
              <a:srgbClr val="97B4E4"/>
            </a:gs>
            <a:gs pos="50000">
              <a:srgbClr val="BFCFEC"/>
            </a:gs>
            <a:gs pos="100000">
              <a:srgbClr val="8CB3E3"/>
            </a:gs>
          </a:gsLst>
          <a:lin ang="5400000" scaled="0"/>
        </a:gradFill>
        <a:effectLst/>
      </p:bgPr>
    </p:bg>
    <p:spTree>
      <p:nvGrpSpPr>
        <p:cNvPr id="1" name="Shape 30"/>
        <p:cNvGrpSpPr/>
        <p:nvPr/>
      </p:nvGrpSpPr>
      <p:grpSpPr>
        <a:xfrm>
          <a:off x="0" y="0"/>
          <a:ext cx="0" cy="0"/>
          <a:chOff x="0" y="0"/>
          <a:chExt cx="0" cy="0"/>
        </a:xfrm>
      </p:grpSpPr>
      <p:sp>
        <p:nvSpPr>
          <p:cNvPr id="31" name="Google Shape;31;p85"/>
          <p:cNvSpPr txBox="1">
            <a:spLocks noGrp="1"/>
          </p:cNvSpPr>
          <p:nvPr>
            <p:ph type="body" idx="1"/>
          </p:nvPr>
        </p:nvSpPr>
        <p:spPr>
          <a:xfrm>
            <a:off x="406400" y="228600"/>
            <a:ext cx="11480800" cy="6400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8202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2392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0434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88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71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5041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5471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2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1019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6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4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5018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86"/>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6"/>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86"/>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86"/>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86"/>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5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0787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674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6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996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9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3317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0933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0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7158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6418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_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228600"/>
            <a:ext cx="114808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8848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9_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12192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11368684" y="6237312"/>
            <a:ext cx="823317"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7384"/>
            <a:ext cx="12192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11376588" y="6237312"/>
            <a:ext cx="815413"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12192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7052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estion and Answer 3">
  <p:cSld name="Question and Answer 3">
    <p:spTree>
      <p:nvGrpSpPr>
        <p:cNvPr id="1" name="Shape 38"/>
        <p:cNvGrpSpPr/>
        <p:nvPr/>
      </p:nvGrpSpPr>
      <p:grpSpPr>
        <a:xfrm>
          <a:off x="0" y="0"/>
          <a:ext cx="0" cy="0"/>
          <a:chOff x="0" y="0"/>
          <a:chExt cx="0" cy="0"/>
        </a:xfrm>
      </p:grpSpPr>
      <p:pic>
        <p:nvPicPr>
          <p:cNvPr id="39" name="Google Shape;39;p87" descr="http://3.bp.blogspot.com/_vtyKKLw61_o/TTf-XH2pTWI/AAAAAAAAAPE/u54vJMaZa-s/s1600/question.gif"/>
          <p:cNvPicPr preferRelativeResize="0"/>
          <p:nvPr/>
        </p:nvPicPr>
        <p:blipFill rotWithShape="1">
          <a:blip r:embed="rId2">
            <a:alphaModFix/>
          </a:blip>
          <a:srcRect/>
          <a:stretch/>
        </p:blipFill>
        <p:spPr>
          <a:xfrm>
            <a:off x="3962401" y="76201"/>
            <a:ext cx="3996267" cy="62956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êu đề chính">
  <p:cSld name="Tiêu đề chính">
    <p:bg>
      <p:bgPr>
        <a:gradFill>
          <a:gsLst>
            <a:gs pos="0">
              <a:srgbClr val="5779C7"/>
            </a:gs>
            <a:gs pos="100000">
              <a:srgbClr val="002763"/>
            </a:gs>
          </a:gsLst>
          <a:path path="circle">
            <a:fillToRect l="50000" t="50000" r="50000" b="50000"/>
          </a:path>
          <a:tileRect/>
        </a:gradFill>
        <a:effectLst/>
      </p:bgPr>
    </p:bg>
    <p:spTree>
      <p:nvGrpSpPr>
        <p:cNvPr id="1" name="Shape 40"/>
        <p:cNvGrpSpPr/>
        <p:nvPr/>
      </p:nvGrpSpPr>
      <p:grpSpPr>
        <a:xfrm>
          <a:off x="0" y="0"/>
          <a:ext cx="0" cy="0"/>
          <a:chOff x="0" y="0"/>
          <a:chExt cx="0" cy="0"/>
        </a:xfrm>
      </p:grpSpPr>
      <p:sp>
        <p:nvSpPr>
          <p:cNvPr id="41" name="Google Shape;41;p82"/>
          <p:cNvSpPr txBox="1">
            <a:spLocks noGrp="1"/>
          </p:cNvSpPr>
          <p:nvPr>
            <p:ph type="ctrTitle"/>
          </p:nvPr>
        </p:nvSpPr>
        <p:spPr>
          <a:xfrm>
            <a:off x="914400" y="1196753"/>
            <a:ext cx="10363200" cy="237626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000"/>
              <a:buFont typeface="Arial"/>
              <a:buNone/>
              <a:defRPr sz="40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2"/>
          <p:cNvSpPr txBox="1">
            <a:spLocks noGrp="1"/>
          </p:cNvSpPr>
          <p:nvPr>
            <p:ph type="subTitle" idx="1"/>
          </p:nvPr>
        </p:nvSpPr>
        <p:spPr>
          <a:xfrm>
            <a:off x="911424" y="3717032"/>
            <a:ext cx="10369152" cy="108012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urce Code">
  <p:cSld name="Source Code">
    <p:spTree>
      <p:nvGrpSpPr>
        <p:cNvPr id="1" name="Shape 43"/>
        <p:cNvGrpSpPr/>
        <p:nvPr/>
      </p:nvGrpSpPr>
      <p:grpSpPr>
        <a:xfrm>
          <a:off x="0" y="0"/>
          <a:ext cx="0" cy="0"/>
          <a:chOff x="0" y="0"/>
          <a:chExt cx="0" cy="0"/>
        </a:xfrm>
      </p:grpSpPr>
      <p:sp>
        <p:nvSpPr>
          <p:cNvPr id="44" name="Google Shape;44;p88"/>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3200"/>
              <a:buNone/>
              <a:defRPr sz="3200">
                <a:latin typeface="Arial Narrow"/>
                <a:ea typeface="Arial Narrow"/>
                <a:cs typeface="Arial Narrow"/>
                <a:sym typeface="Arial Narrow"/>
              </a:defRPr>
            </a:lvl1pPr>
            <a:lvl2pPr marL="914400" lvl="1" indent="-431800" algn="l">
              <a:spcBef>
                <a:spcPts val="640"/>
              </a:spcBef>
              <a:spcAft>
                <a:spcPts val="0"/>
              </a:spcAft>
              <a:buClr>
                <a:schemeClr val="dk1"/>
              </a:buClr>
              <a:buSzPts val="3200"/>
              <a:buChar char="–"/>
              <a:defRPr sz="3200">
                <a:latin typeface="Tahoma"/>
                <a:ea typeface="Tahoma"/>
                <a:cs typeface="Tahoma"/>
                <a:sym typeface="Tahoma"/>
              </a:defRPr>
            </a:lvl2pPr>
            <a:lvl3pPr marL="1371600" lvl="2" indent="-406400" algn="l">
              <a:spcBef>
                <a:spcPts val="560"/>
              </a:spcBef>
              <a:spcAft>
                <a:spcPts val="0"/>
              </a:spcAft>
              <a:buClr>
                <a:schemeClr val="dk1"/>
              </a:buClr>
              <a:buSzPts val="2800"/>
              <a:buChar char="•"/>
              <a:defRPr sz="2800">
                <a:latin typeface="Tahoma"/>
                <a:ea typeface="Tahoma"/>
                <a:cs typeface="Tahoma"/>
                <a:sym typeface="Tahoma"/>
              </a:defRPr>
            </a:lvl3pPr>
            <a:lvl4pPr marL="1828800" lvl="3" indent="-381000" algn="l">
              <a:spcBef>
                <a:spcPts val="480"/>
              </a:spcBef>
              <a:spcAft>
                <a:spcPts val="0"/>
              </a:spcAft>
              <a:buClr>
                <a:schemeClr val="dk1"/>
              </a:buClr>
              <a:buSzPts val="2400"/>
              <a:buChar char="–"/>
              <a:defRPr sz="2400">
                <a:latin typeface="Tahoma"/>
                <a:ea typeface="Tahoma"/>
                <a:cs typeface="Tahoma"/>
                <a:sym typeface="Tahoma"/>
              </a:defRPr>
            </a:lvl4pPr>
            <a:lvl5pPr marL="2286000" lvl="4" indent="-381000" algn="l">
              <a:spcBef>
                <a:spcPts val="480"/>
              </a:spcBef>
              <a:spcAft>
                <a:spcPts val="0"/>
              </a:spcAft>
              <a:buClr>
                <a:schemeClr val="dk1"/>
              </a:buClr>
              <a:buSzPts val="2400"/>
              <a:buChar char="»"/>
              <a:defRPr sz="2400">
                <a:latin typeface="Tahoma"/>
                <a:ea typeface="Tahoma"/>
                <a:cs typeface="Tahoma"/>
                <a:sym typeface="Tahom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88"/>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46;p88"/>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spcBef>
                <a:spcPts val="0"/>
              </a:spcBef>
              <a:buNone/>
              <a:defRPr sz="3200" b="1">
                <a:solidFill>
                  <a:srgbClr val="FFFF00"/>
                </a:solidFill>
                <a:latin typeface="Calibri"/>
                <a:ea typeface="Calibri"/>
                <a:cs typeface="Calibri"/>
                <a:sym typeface="Calibri"/>
              </a:defRPr>
            </a:lvl1pPr>
            <a:lvl2pPr marL="0" lvl="1" indent="0" algn="ctr">
              <a:spcBef>
                <a:spcPts val="0"/>
              </a:spcBef>
              <a:buNone/>
              <a:defRPr sz="3200" b="1">
                <a:solidFill>
                  <a:srgbClr val="FFFF00"/>
                </a:solidFill>
                <a:latin typeface="Calibri"/>
                <a:ea typeface="Calibri"/>
                <a:cs typeface="Calibri"/>
                <a:sym typeface="Calibri"/>
              </a:defRPr>
            </a:lvl2pPr>
            <a:lvl3pPr marL="0" lvl="2" indent="0" algn="ctr">
              <a:spcBef>
                <a:spcPts val="0"/>
              </a:spcBef>
              <a:buNone/>
              <a:defRPr sz="3200" b="1">
                <a:solidFill>
                  <a:srgbClr val="FFFF00"/>
                </a:solidFill>
                <a:latin typeface="Calibri"/>
                <a:ea typeface="Calibri"/>
                <a:cs typeface="Calibri"/>
                <a:sym typeface="Calibri"/>
              </a:defRPr>
            </a:lvl3pPr>
            <a:lvl4pPr marL="0" lvl="3" indent="0" algn="ctr">
              <a:spcBef>
                <a:spcPts val="0"/>
              </a:spcBef>
              <a:buNone/>
              <a:defRPr sz="3200" b="1">
                <a:solidFill>
                  <a:srgbClr val="FFFF00"/>
                </a:solidFill>
                <a:latin typeface="Calibri"/>
                <a:ea typeface="Calibri"/>
                <a:cs typeface="Calibri"/>
                <a:sym typeface="Calibri"/>
              </a:defRPr>
            </a:lvl4pPr>
            <a:lvl5pPr marL="0" lvl="4" indent="0" algn="ctr">
              <a:spcBef>
                <a:spcPts val="0"/>
              </a:spcBef>
              <a:buNone/>
              <a:defRPr sz="3200" b="1">
                <a:solidFill>
                  <a:srgbClr val="FFFF00"/>
                </a:solidFill>
                <a:latin typeface="Calibri"/>
                <a:ea typeface="Calibri"/>
                <a:cs typeface="Calibri"/>
                <a:sym typeface="Calibri"/>
              </a:defRPr>
            </a:lvl5pPr>
            <a:lvl6pPr marL="0" lvl="5" indent="0" algn="ctr">
              <a:spcBef>
                <a:spcPts val="0"/>
              </a:spcBef>
              <a:buNone/>
              <a:defRPr sz="3200" b="1">
                <a:solidFill>
                  <a:srgbClr val="FFFF00"/>
                </a:solidFill>
                <a:latin typeface="Calibri"/>
                <a:ea typeface="Calibri"/>
                <a:cs typeface="Calibri"/>
                <a:sym typeface="Calibri"/>
              </a:defRPr>
            </a:lvl6pPr>
            <a:lvl7pPr marL="0" lvl="6" indent="0" algn="ctr">
              <a:spcBef>
                <a:spcPts val="0"/>
              </a:spcBef>
              <a:buNone/>
              <a:defRPr sz="3200" b="1">
                <a:solidFill>
                  <a:srgbClr val="FFFF00"/>
                </a:solidFill>
                <a:latin typeface="Calibri"/>
                <a:ea typeface="Calibri"/>
                <a:cs typeface="Calibri"/>
                <a:sym typeface="Calibri"/>
              </a:defRPr>
            </a:lvl7pPr>
            <a:lvl8pPr marL="0" lvl="7" indent="0" algn="ctr">
              <a:spcBef>
                <a:spcPts val="0"/>
              </a:spcBef>
              <a:buNone/>
              <a:defRPr sz="3200" b="1">
                <a:solidFill>
                  <a:srgbClr val="FFFF00"/>
                </a:solidFill>
                <a:latin typeface="Calibri"/>
                <a:ea typeface="Calibri"/>
                <a:cs typeface="Calibri"/>
                <a:sym typeface="Calibri"/>
              </a:defRPr>
            </a:lvl8pPr>
            <a:lvl9pPr marL="0" lvl="8" indent="0" algn="ctr">
              <a:spcBef>
                <a:spcPts val="0"/>
              </a:spcBef>
              <a:buNone/>
              <a:defRPr sz="3200" b="1">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48" name="Google Shape;48;p88"/>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hỉ có tiêu đề">
  <p:cSld name="Chỉ có tiêu đề">
    <p:spTree>
      <p:nvGrpSpPr>
        <p:cNvPr id="1" name="Shape 49"/>
        <p:cNvGrpSpPr/>
        <p:nvPr/>
      </p:nvGrpSpPr>
      <p:grpSpPr>
        <a:xfrm>
          <a:off x="0" y="0"/>
          <a:ext cx="0" cy="0"/>
          <a:chOff x="0" y="0"/>
          <a:chExt cx="0" cy="0"/>
        </a:xfrm>
      </p:grpSpPr>
      <p:sp>
        <p:nvSpPr>
          <p:cNvPr id="50" name="Google Shape;50;p89"/>
          <p:cNvSpPr/>
          <p:nvPr/>
        </p:nvSpPr>
        <p:spPr>
          <a:xfrm>
            <a:off x="11368684" y="6237312"/>
            <a:ext cx="823317" cy="617488"/>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51;p89"/>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FF0000"/>
              </a:buClr>
              <a:buSzPts val="4000"/>
              <a:buFont typeface="Arial Narrow"/>
              <a:buNone/>
              <a:defRPr sz="4000" b="1">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9"/>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spcBef>
                <a:spcPts val="0"/>
              </a:spcBef>
              <a:buNone/>
              <a:defRPr sz="3200" b="1">
                <a:solidFill>
                  <a:srgbClr val="FFFF00"/>
                </a:solidFill>
                <a:latin typeface="Calibri"/>
                <a:ea typeface="Calibri"/>
                <a:cs typeface="Calibri"/>
                <a:sym typeface="Calibri"/>
              </a:defRPr>
            </a:lvl1pPr>
            <a:lvl2pPr marL="0" lvl="1" indent="0" algn="ctr">
              <a:spcBef>
                <a:spcPts val="0"/>
              </a:spcBef>
              <a:buNone/>
              <a:defRPr sz="3200" b="1">
                <a:solidFill>
                  <a:srgbClr val="FFFF00"/>
                </a:solidFill>
                <a:latin typeface="Calibri"/>
                <a:ea typeface="Calibri"/>
                <a:cs typeface="Calibri"/>
                <a:sym typeface="Calibri"/>
              </a:defRPr>
            </a:lvl2pPr>
            <a:lvl3pPr marL="0" lvl="2" indent="0" algn="ctr">
              <a:spcBef>
                <a:spcPts val="0"/>
              </a:spcBef>
              <a:buNone/>
              <a:defRPr sz="3200" b="1">
                <a:solidFill>
                  <a:srgbClr val="FFFF00"/>
                </a:solidFill>
                <a:latin typeface="Calibri"/>
                <a:ea typeface="Calibri"/>
                <a:cs typeface="Calibri"/>
                <a:sym typeface="Calibri"/>
              </a:defRPr>
            </a:lvl3pPr>
            <a:lvl4pPr marL="0" lvl="3" indent="0" algn="ctr">
              <a:spcBef>
                <a:spcPts val="0"/>
              </a:spcBef>
              <a:buNone/>
              <a:defRPr sz="3200" b="1">
                <a:solidFill>
                  <a:srgbClr val="FFFF00"/>
                </a:solidFill>
                <a:latin typeface="Calibri"/>
                <a:ea typeface="Calibri"/>
                <a:cs typeface="Calibri"/>
                <a:sym typeface="Calibri"/>
              </a:defRPr>
            </a:lvl4pPr>
            <a:lvl5pPr marL="0" lvl="4" indent="0" algn="ctr">
              <a:spcBef>
                <a:spcPts val="0"/>
              </a:spcBef>
              <a:buNone/>
              <a:defRPr sz="3200" b="1">
                <a:solidFill>
                  <a:srgbClr val="FFFF00"/>
                </a:solidFill>
                <a:latin typeface="Calibri"/>
                <a:ea typeface="Calibri"/>
                <a:cs typeface="Calibri"/>
                <a:sym typeface="Calibri"/>
              </a:defRPr>
            </a:lvl5pPr>
            <a:lvl6pPr marL="0" lvl="5" indent="0" algn="ctr">
              <a:spcBef>
                <a:spcPts val="0"/>
              </a:spcBef>
              <a:buNone/>
              <a:defRPr sz="3200" b="1">
                <a:solidFill>
                  <a:srgbClr val="FFFF00"/>
                </a:solidFill>
                <a:latin typeface="Calibri"/>
                <a:ea typeface="Calibri"/>
                <a:cs typeface="Calibri"/>
                <a:sym typeface="Calibri"/>
              </a:defRPr>
            </a:lvl6pPr>
            <a:lvl7pPr marL="0" lvl="6" indent="0" algn="ctr">
              <a:spcBef>
                <a:spcPts val="0"/>
              </a:spcBef>
              <a:buNone/>
              <a:defRPr sz="3200" b="1">
                <a:solidFill>
                  <a:srgbClr val="FFFF00"/>
                </a:solidFill>
                <a:latin typeface="Calibri"/>
                <a:ea typeface="Calibri"/>
                <a:cs typeface="Calibri"/>
                <a:sym typeface="Calibri"/>
              </a:defRPr>
            </a:lvl7pPr>
            <a:lvl8pPr marL="0" lvl="7" indent="0" algn="ctr">
              <a:spcBef>
                <a:spcPts val="0"/>
              </a:spcBef>
              <a:buNone/>
              <a:defRPr sz="3200" b="1">
                <a:solidFill>
                  <a:srgbClr val="FFFF00"/>
                </a:solidFill>
                <a:latin typeface="Calibri"/>
                <a:ea typeface="Calibri"/>
                <a:cs typeface="Calibri"/>
                <a:sym typeface="Calibri"/>
              </a:defRPr>
            </a:lvl8pPr>
            <a:lvl9pPr marL="0" lvl="8" indent="0" algn="ctr">
              <a:spcBef>
                <a:spcPts val="0"/>
              </a:spcBef>
              <a:buNone/>
              <a:defRPr sz="3200" b="1">
                <a:solidFill>
                  <a:srgbClr val="FFFF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cxnSp>
        <p:nvCxnSpPr>
          <p:cNvPr id="53" name="Google Shape;53;p89"/>
          <p:cNvCxnSpPr/>
          <p:nvPr/>
        </p:nvCxnSpPr>
        <p:spPr>
          <a:xfrm>
            <a:off x="0" y="685800"/>
            <a:ext cx="121920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estion and Answer 1">
  <p:cSld name="Question and Answer 1">
    <p:spTree>
      <p:nvGrpSpPr>
        <p:cNvPr id="1" name="Shape 58"/>
        <p:cNvGrpSpPr/>
        <p:nvPr/>
      </p:nvGrpSpPr>
      <p:grpSpPr>
        <a:xfrm>
          <a:off x="0" y="0"/>
          <a:ext cx="0" cy="0"/>
          <a:chOff x="0" y="0"/>
          <a:chExt cx="0" cy="0"/>
        </a:xfrm>
      </p:grpSpPr>
      <p:pic>
        <p:nvPicPr>
          <p:cNvPr id="59" name="Google Shape;59;p91" descr="http://www.princetonacademy.in/wp-content/uploads/2012/03/QNA.jpg"/>
          <p:cNvPicPr preferRelativeResize="0"/>
          <p:nvPr/>
        </p:nvPicPr>
        <p:blipFill rotWithShape="1">
          <a:blip r:embed="rId2">
            <a:alphaModFix/>
          </a:blip>
          <a:srcRect/>
          <a:stretch/>
        </p:blipFill>
        <p:spPr>
          <a:xfrm>
            <a:off x="1778000" y="533401"/>
            <a:ext cx="8077200" cy="6057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3" Type="http://schemas.openxmlformats.org/officeDocument/2006/relationships/slideLayout" Target="../slideLayouts/slideLayout4.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slideLayout" Target="../slideLayouts/slideLayout43.xml"/><Relationship Id="rId47" Type="http://schemas.openxmlformats.org/officeDocument/2006/relationships/slideLayout" Target="../slideLayouts/slideLayout48.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46" Type="http://schemas.openxmlformats.org/officeDocument/2006/relationships/slideLayout" Target="../slideLayouts/slideLayout47.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slideLayout" Target="../slideLayouts/slideLayout30.xml"/><Relationship Id="rId41" Type="http://schemas.openxmlformats.org/officeDocument/2006/relationships/slideLayout" Target="../slideLayouts/slideLayout4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slideLayout" Target="../slideLayouts/slideLayout46.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4" Type="http://schemas.openxmlformats.org/officeDocument/2006/relationships/slideLayout" Target="../slideLayouts/slideLayout45.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slideLayout" Target="../slideLayouts/slideLayout44.xml"/><Relationship Id="rId4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1"/>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81"/>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
        <p:cNvGrpSpPr/>
        <p:nvPr/>
      </p:nvGrpSpPr>
      <p:grpSpPr>
        <a:xfrm>
          <a:off x="0" y="0"/>
          <a:ext cx="0" cy="0"/>
          <a:chOff x="0" y="0"/>
          <a:chExt cx="0" cy="0"/>
        </a:xfrm>
      </p:grpSpPr>
      <p:sp>
        <p:nvSpPr>
          <p:cNvPr id="19" name="Google Shape;19;p80"/>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80"/>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Google Shape;21;p80"/>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80"/>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80"/>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90"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48.xml"/><Relationship Id="rId1" Type="http://schemas.openxmlformats.org/officeDocument/2006/relationships/slideLayout" Target="../slideLayouts/slideLayout2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0.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49.xml"/><Relationship Id="rId1" Type="http://schemas.openxmlformats.org/officeDocument/2006/relationships/slideLayout" Target="../slideLayouts/slideLayout31.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51.xml"/><Relationship Id="rId1" Type="http://schemas.openxmlformats.org/officeDocument/2006/relationships/slideLayout" Target="../slideLayouts/slideLayout36.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56.xml"/><Relationship Id="rId1" Type="http://schemas.openxmlformats.org/officeDocument/2006/relationships/slideLayout" Target="../slideLayouts/slideLayout41.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notesSlide" Target="../notesSlides/notesSlide57.xml"/><Relationship Id="rId1" Type="http://schemas.openxmlformats.org/officeDocument/2006/relationships/slideLayout" Target="../slideLayouts/slideLayout43.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58.xml"/><Relationship Id="rId1" Type="http://schemas.openxmlformats.org/officeDocument/2006/relationships/slideLayout" Target="../slideLayouts/slideLayout45.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59.xml"/><Relationship Id="rId1" Type="http://schemas.openxmlformats.org/officeDocument/2006/relationships/slideLayout" Target="../slideLayouts/slideLayout47.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400049" y="1106556"/>
            <a:ext cx="11391900" cy="4231200"/>
          </a:xfrm>
          <a:prstGeom prst="rect">
            <a:avLst/>
          </a:prstGeom>
          <a:noFill/>
          <a:ln>
            <a:noFill/>
          </a:ln>
        </p:spPr>
        <p:txBody>
          <a:bodyPr spcFirstLastPara="1" wrap="square" lIns="91425" tIns="45700" rIns="91425" bIns="45700" anchor="b" anchorCtr="0">
            <a:normAutofit/>
          </a:bodyPr>
          <a:lstStyle/>
          <a:p>
            <a:pPr marL="0" lvl="0" indent="0" algn="ctr" rtl="0">
              <a:lnSpc>
                <a:spcPct val="114000"/>
              </a:lnSpc>
              <a:spcBef>
                <a:spcPts val="0"/>
              </a:spcBef>
              <a:spcAft>
                <a:spcPts val="0"/>
              </a:spcAft>
              <a:buClr>
                <a:schemeClr val="lt1"/>
              </a:buClr>
              <a:buSzPts val="4000"/>
              <a:buFont typeface="Arial"/>
              <a:buNone/>
            </a:pPr>
            <a:r>
              <a:rPr lang="en-US"/>
              <a:t>ĐIỀU TRA SỐ</a:t>
            </a:r>
            <a:endParaRPr/>
          </a:p>
          <a:p>
            <a:pPr marL="0" lvl="0" indent="0" algn="ctr" rtl="0">
              <a:lnSpc>
                <a:spcPct val="114000"/>
              </a:lnSpc>
              <a:spcBef>
                <a:spcPts val="0"/>
              </a:spcBef>
              <a:spcAft>
                <a:spcPts val="0"/>
              </a:spcAft>
              <a:buClr>
                <a:schemeClr val="lt1"/>
              </a:buClr>
              <a:buSzPts val="4000"/>
              <a:buFont typeface="Arial"/>
              <a:buNone/>
            </a:pPr>
            <a:r>
              <a:rPr lang="en-US"/>
              <a:t>Chương 1. TỔNG QUAN</a:t>
            </a:r>
            <a:endParaRPr/>
          </a:p>
          <a:p>
            <a:pPr marL="0" lvl="0" indent="0" algn="ctr" rtl="0">
              <a:lnSpc>
                <a:spcPct val="114000"/>
              </a:lnSpc>
              <a:spcBef>
                <a:spcPts val="0"/>
              </a:spcBef>
              <a:spcAft>
                <a:spcPts val="0"/>
              </a:spcAft>
              <a:buClr>
                <a:schemeClr val="dk1"/>
              </a:buClr>
              <a:buSzPts val="1100"/>
              <a:buFont typeface="Arial"/>
              <a:buNone/>
            </a:pPr>
            <a:endParaRPr/>
          </a:p>
          <a:p>
            <a:pPr marL="0" lvl="0" indent="0" algn="ctr" rtl="0">
              <a:lnSpc>
                <a:spcPct val="114000"/>
              </a:lnSpc>
              <a:spcBef>
                <a:spcPts val="0"/>
              </a:spcBef>
              <a:spcAft>
                <a:spcPts val="0"/>
              </a:spcAft>
              <a:buClr>
                <a:schemeClr val="lt1"/>
              </a:buClr>
              <a:buSzPts val="4000"/>
              <a:buFont typeface="Arial"/>
              <a:buNone/>
            </a:pPr>
            <a:endParaRPr/>
          </a:p>
        </p:txBody>
      </p:sp>
      <p:sp>
        <p:nvSpPr>
          <p:cNvPr id="2" name="Subtitle 1">
            <a:extLst>
              <a:ext uri="{FF2B5EF4-FFF2-40B4-BE49-F238E27FC236}">
                <a16:creationId xmlns:a16="http://schemas.microsoft.com/office/drawing/2014/main" id="{FB4BEB3D-AD7B-EBB8-C9F5-13A8D641A88D}"/>
              </a:ext>
            </a:extLst>
          </p:cNvPr>
          <p:cNvSpPr>
            <a:spLocks noGrp="1"/>
          </p:cNvSpPr>
          <p:nvPr>
            <p:ph type="subTitle" idx="1"/>
          </p:nvPr>
        </p:nvSpPr>
        <p:spPr>
          <a:xfrm>
            <a:off x="3109291" y="642729"/>
            <a:ext cx="5973417" cy="1225827"/>
          </a:xfrm>
        </p:spPr>
        <p:txBody>
          <a:bodyPr>
            <a:normAutofit lnSpcReduction="10000"/>
          </a:bodyPr>
          <a:lstStyle/>
          <a:p>
            <a:r>
              <a:rPr lang="en-US" sz="2400">
                <a:solidFill>
                  <a:srgbClr val="FFFF00"/>
                </a:solidFill>
                <a:latin typeface="Times New Roman" panose="02020603050405020304" pitchFamily="18" charset="0"/>
                <a:cs typeface="Times New Roman" panose="02020603050405020304" pitchFamily="18" charset="0"/>
              </a:rPr>
              <a:t>HỌC VIỆN KỸ THUẬT MẬT MÃ</a:t>
            </a:r>
          </a:p>
          <a:p>
            <a:r>
              <a:rPr lang="en-US" sz="1800">
                <a:solidFill>
                  <a:srgbClr val="FFFF00"/>
                </a:solidFill>
                <a:latin typeface="Times New Roman" panose="02020603050405020304" pitchFamily="18" charset="0"/>
                <a:cs typeface="Times New Roman" panose="02020603050405020304" pitchFamily="18" charset="0"/>
              </a:rPr>
              <a:t>KHOA AN TOÀN THÔNG TIN</a:t>
            </a:r>
          </a:p>
          <a:p>
            <a:r>
              <a:rPr lang="en-US" sz="1800">
                <a:solidFill>
                  <a:srgbClr val="FFFF00"/>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243243" y="877194"/>
            <a:ext cx="11705513" cy="5668818"/>
          </a:xfrm>
          <a:prstGeom prst="rect">
            <a:avLst/>
          </a:prstGeom>
        </p:spPr>
        <p:txBody>
          <a:bodyPr spcFirstLastPara="1" wrap="square" lIns="91425" tIns="45700" rIns="91425" bIns="45700" anchor="t" anchorCtr="0">
            <a:normAutofit/>
          </a:bodyPr>
          <a:lstStyle/>
          <a:p>
            <a:pPr marL="0" indent="0" algn="just">
              <a:buSzPct val="100000"/>
              <a:buNone/>
            </a:pPr>
            <a:r>
              <a:rPr lang="en-US" sz="2200">
                <a:solidFill>
                  <a:srgbClr val="FF0000"/>
                </a:solidFill>
              </a:rPr>
              <a:t>* Với riêng từng hoạt động, cần lưu ý các nguyên tắc:</a:t>
            </a:r>
          </a:p>
          <a:p>
            <a:pPr marL="0" indent="0" algn="just">
              <a:buSzPct val="100000"/>
              <a:buNone/>
            </a:pPr>
            <a:r>
              <a:rPr lang="en-US" sz="2200">
                <a:solidFill>
                  <a:srgbClr val="FF0000"/>
                </a:solidFill>
              </a:rPr>
              <a:t>- Đối với hoạt động phục hồi, phân tích dữ liệu:</a:t>
            </a:r>
          </a:p>
          <a:p>
            <a:pPr marL="0" indent="0" algn="just">
              <a:buSzPct val="100000"/>
              <a:buNone/>
            </a:pPr>
            <a:r>
              <a:rPr lang="en-US" sz="2200">
                <a:solidFill>
                  <a:srgbClr val="FF0000"/>
                </a:solidFill>
              </a:rPr>
              <a:t>+ Việc tiến hành mở niêm phong các thiết bị điện tử phải được tiến hành theo đúng trình tự, thủ tục</a:t>
            </a:r>
          </a:p>
          <a:p>
            <a:pPr marL="0" indent="0" algn="just">
              <a:buSzPct val="100000"/>
              <a:buNone/>
            </a:pPr>
            <a:r>
              <a:rPr lang="en-US" sz="2200">
                <a:solidFill>
                  <a:srgbClr val="FF0000"/>
                </a:solidFill>
              </a:rPr>
              <a:t>+ Khi tiến hành phục hồi cần thực hiện trên bản sao nguyên vẹn của dữ liệu gốc, để tạo ra bản sao nguyên vẹn cần sử dụng các thiết bị chuyên dụng đã được công nhận, kiểm chứng trên thế giới</a:t>
            </a:r>
          </a:p>
          <a:p>
            <a:pPr marL="0" indent="0" algn="just">
              <a:buSzPct val="100000"/>
              <a:buNone/>
            </a:pPr>
            <a:r>
              <a:rPr lang="en-US" sz="2200">
                <a:solidFill>
                  <a:srgbClr val="FF0000"/>
                </a:solidFill>
              </a:rPr>
              <a:t>+ Quá trình thực hiện phục hồi, phân tích  phải sử dụng các công cụ, phần mềm đã được công nhận, kiểm chứng trên thế giới</a:t>
            </a:r>
          </a:p>
          <a:p>
            <a:pPr marL="0" indent="0" algn="just">
              <a:buSzPct val="100000"/>
              <a:buNone/>
            </a:pPr>
            <a:r>
              <a:rPr lang="en-US" sz="2200">
                <a:solidFill>
                  <a:srgbClr val="FF0000"/>
                </a:solidFill>
              </a:rPr>
              <a:t>+ Quá trình phục hồi, phân tích dữ liệu phải đảm bảo tính khách quan, khoa học bởi một đội ngũ chuyên gia, cán bộ kỹ thuật được đào tạo bài bản</a:t>
            </a: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9723441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208722" y="685800"/>
            <a:ext cx="11529391" cy="6172199"/>
          </a:xfrm>
          <a:prstGeom prst="rect">
            <a:avLst/>
          </a:prstGeom>
        </p:spPr>
        <p:txBody>
          <a:bodyPr spcFirstLastPara="1" wrap="square" lIns="91425" tIns="45700" rIns="91425" bIns="45700" anchor="t" anchorCtr="0">
            <a:normAutofit/>
          </a:bodyPr>
          <a:lstStyle/>
          <a:p>
            <a:pPr marL="0" indent="0">
              <a:buNone/>
            </a:pPr>
            <a:r>
              <a:rPr lang="en-US" altLang="en-US" sz="3200"/>
              <a:t>Các hướng điều tra trên mạng:</a:t>
            </a:r>
          </a:p>
          <a:p>
            <a:r>
              <a:rPr lang="en-US" altLang="en-US" sz="2400" b="1"/>
              <a:t>Hướng</a:t>
            </a:r>
            <a:r>
              <a:rPr lang="vi-VN" altLang="en-US" sz="2400" b="1"/>
              <a:t> </a:t>
            </a:r>
            <a:r>
              <a:rPr lang="en-US" altLang="en-US" sz="2400" b="1"/>
              <a:t>điều tra </a:t>
            </a:r>
            <a:r>
              <a:rPr lang="vi-VN" altLang="en-US" sz="2400" b="1"/>
              <a:t>liên quan đến an </a:t>
            </a:r>
            <a:r>
              <a:rPr lang="en-US" altLang="en-US" sz="2400" b="1"/>
              <a:t>toàn mạng</a:t>
            </a:r>
            <a:r>
              <a:rPr lang="en-US" altLang="en-US" sz="2400"/>
              <a:t>:</a:t>
            </a:r>
            <a:r>
              <a:rPr lang="vi-VN" altLang="en-US" sz="2400"/>
              <a:t> </a:t>
            </a:r>
            <a:r>
              <a:rPr lang="en-US" altLang="en-US" sz="2400"/>
              <a:t>khi </a:t>
            </a:r>
            <a:r>
              <a:rPr lang="vi-VN" altLang="en-US" sz="2400"/>
              <a:t>giám sát một mạng </a:t>
            </a:r>
            <a:r>
              <a:rPr lang="en-US" altLang="en-US" sz="2400"/>
              <a:t>máy tính có lưu lượng truy cập </a:t>
            </a:r>
            <a:r>
              <a:rPr lang="vi-VN" altLang="en-US" sz="2400"/>
              <a:t>bất thường và xác định sự xâm nhập. </a:t>
            </a:r>
            <a:endParaRPr lang="en-US" altLang="en-US" sz="2400"/>
          </a:p>
          <a:p>
            <a:pPr lvl="1"/>
            <a:r>
              <a:rPr lang="vi-VN" altLang="en-US" sz="2000"/>
              <a:t>Một kẻ tấn công có thể có thể</a:t>
            </a:r>
            <a:r>
              <a:rPr lang="en-US" altLang="en-US" sz="2000"/>
              <a:t> có khả năng</a:t>
            </a:r>
            <a:r>
              <a:rPr lang="vi-VN" altLang="en-US" sz="2000"/>
              <a:t> xóa tất cả các tập tin đăng nhập trên một máy chủ bị </a:t>
            </a:r>
            <a:r>
              <a:rPr lang="en-US" altLang="en-US" sz="2000"/>
              <a:t>tấn công</a:t>
            </a:r>
            <a:r>
              <a:rPr lang="vi-VN" altLang="en-US" sz="2000"/>
              <a:t>, do vậy bằng chứng dựa trên </a:t>
            </a:r>
            <a:r>
              <a:rPr lang="en-US" altLang="en-US" sz="2000"/>
              <a:t>lưu lượng </a:t>
            </a:r>
            <a:r>
              <a:rPr lang="vi-VN" altLang="en-US" sz="2000"/>
              <a:t>mạng có thể là bằng chứng duy nhất để phân tích pháp </a:t>
            </a:r>
            <a:r>
              <a:rPr lang="en-US" altLang="en-US" sz="2000"/>
              <a:t>chúng.</a:t>
            </a:r>
          </a:p>
          <a:p>
            <a:r>
              <a:rPr lang="en-US" altLang="en-US" sz="2400" b="1"/>
              <a:t>Hướng điều tra </a:t>
            </a:r>
            <a:r>
              <a:rPr lang="vi-VN" altLang="en-US" sz="2400" b="1"/>
              <a:t>liên quan đến </a:t>
            </a:r>
            <a:r>
              <a:rPr lang="en-US" altLang="en-US" sz="2400" b="1"/>
              <a:t>thông tin tội phạm trên mạng</a:t>
            </a:r>
            <a:r>
              <a:rPr lang="en-US" altLang="en-US" sz="2400"/>
              <a:t>:</a:t>
            </a:r>
            <a:r>
              <a:rPr lang="vi-VN" altLang="en-US" sz="2400"/>
              <a:t> Trong trường hợp phân tích </a:t>
            </a:r>
            <a:r>
              <a:rPr lang="en-US" altLang="en-US" sz="2400"/>
              <a:t>các gói tin thu được </a:t>
            </a:r>
            <a:r>
              <a:rPr lang="vi-VN" altLang="en-US" sz="2400"/>
              <a:t>có thể bao gồm các nhiệm vụ như nối ghép tập tin chuyển giao, tìm kiếm cho các từ khóa và phân tích thông tin liên lạc như email hoặc các buổi trò chuyện.</a:t>
            </a:r>
          </a:p>
          <a:p>
            <a:pPr marL="0" indent="0">
              <a:buNone/>
            </a:pPr>
            <a:endParaRPr lang="en-US" altLang="en-US" sz="3200"/>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a:xfrm>
            <a:off x="0" y="69573"/>
            <a:ext cx="12192000" cy="536713"/>
          </a:xfrm>
        </p:spPr>
        <p:txBody>
          <a:bodyPr/>
          <a:lstStyle/>
          <a:p>
            <a:r>
              <a:rPr lang="en-US" sz="4000" b="1">
                <a:solidFill>
                  <a:srgbClr val="FF0000"/>
                </a:solidFill>
                <a:latin typeface="Arial"/>
                <a:ea typeface="Arial"/>
                <a:cs typeface="Arial"/>
                <a:sym typeface="Arial"/>
              </a:rPr>
              <a:t>III.2. Điều tra trên mạng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100</a:t>
            </a:fld>
            <a:endParaRPr/>
          </a:p>
        </p:txBody>
      </p:sp>
    </p:spTree>
    <p:extLst>
      <p:ext uri="{BB962C8B-B14F-4D97-AF65-F5344CB8AC3E}">
        <p14:creationId xmlns:p14="http://schemas.microsoft.com/office/powerpoint/2010/main" val="570856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1" y="1848678"/>
            <a:ext cx="11598966" cy="4094922"/>
          </a:xfrm>
          <a:prstGeom prst="rect">
            <a:avLst/>
          </a:prstGeom>
        </p:spPr>
        <p:txBody>
          <a:bodyPr spcFirstLastPara="1" wrap="square" lIns="91425" tIns="45700" rIns="91425" bIns="45700" anchor="t" anchorCtr="0">
            <a:normAutofit/>
          </a:bodyPr>
          <a:lstStyle/>
          <a:p>
            <a:pPr marL="0" indent="0" algn="ctr" eaLnBrk="1" hangingPunct="1">
              <a:buNone/>
            </a:pPr>
            <a:r>
              <a:rPr lang="en-US" sz="4000" b="1">
                <a:solidFill>
                  <a:srgbClr val="FF0000"/>
                </a:solidFill>
                <a:latin typeface="Arial"/>
                <a:ea typeface="Arial"/>
                <a:cs typeface="Arial"/>
                <a:sym typeface="Arial"/>
              </a:rPr>
              <a:t>IV. Các nguyên tắc khi thực hiện điều tra</a:t>
            </a:r>
            <a:endParaRPr sz="4000" b="1" dirty="0">
              <a:solidFill>
                <a:srgbClr val="FF0000"/>
              </a:solidFil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101</a:t>
            </a:fld>
            <a:endParaRPr/>
          </a:p>
        </p:txBody>
      </p:sp>
    </p:spTree>
    <p:extLst>
      <p:ext uri="{BB962C8B-B14F-4D97-AF65-F5344CB8AC3E}">
        <p14:creationId xmlns:p14="http://schemas.microsoft.com/office/powerpoint/2010/main" val="1424544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1580f3e85e3_0_369"/>
          <p:cNvSpPr/>
          <p:nvPr/>
        </p:nvSpPr>
        <p:spPr>
          <a:xfrm>
            <a:off x="1191491" y="2528850"/>
            <a:ext cx="9661236" cy="1800300"/>
          </a:xfrm>
          <a:prstGeom prst="roundRect">
            <a:avLst>
              <a:gd name="adj" fmla="val 16667"/>
            </a:avLst>
          </a:prstGeom>
          <a:solidFill>
            <a:srgbClr val="00FF00">
              <a:alpha val="8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g1580f3e85e3_0_369"/>
          <p:cNvSpPr txBox="1">
            <a:spLocks noGrp="1"/>
          </p:cNvSpPr>
          <p:nvPr>
            <p:ph type="title" idx="4294967295"/>
          </p:nvPr>
        </p:nvSpPr>
        <p:spPr>
          <a:xfrm>
            <a:off x="498762" y="3072450"/>
            <a:ext cx="10961123" cy="713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endParaRPr sz="4000" b="1" dirty="0">
              <a:solidFill>
                <a:schemeClr val="tx1"/>
              </a:solidFill>
              <a:latin typeface="Arial"/>
              <a:ea typeface="Arial"/>
              <a:cs typeface="Arial"/>
              <a:sym typeface="Arial"/>
            </a:endParaRPr>
          </a:p>
          <a:p>
            <a:pPr marL="0" lvl="0" indent="0" algn="ctr" rtl="0">
              <a:spcBef>
                <a:spcPts val="0"/>
              </a:spcBef>
              <a:spcAft>
                <a:spcPts val="0"/>
              </a:spcAft>
              <a:buClr>
                <a:schemeClr val="dk1"/>
              </a:buClr>
              <a:buSzPct val="27500"/>
              <a:buFont typeface="Arial"/>
              <a:buNone/>
            </a:pPr>
            <a:r>
              <a:rPr lang="en-US" sz="4000">
                <a:solidFill>
                  <a:schemeClr val="tx1"/>
                </a:solidFill>
                <a:latin typeface="Arial"/>
                <a:ea typeface="Arial"/>
                <a:cs typeface="Arial"/>
                <a:sym typeface="Arial"/>
              </a:rPr>
              <a:t>Đảm bảo an ninh hiện </a:t>
            </a:r>
            <a:r>
              <a:rPr lang="en-US" sz="4000" err="1">
                <a:solidFill>
                  <a:schemeClr val="tx1"/>
                </a:solidFill>
                <a:latin typeface="Arial"/>
                <a:ea typeface="Arial"/>
                <a:cs typeface="Arial"/>
                <a:sym typeface="Arial"/>
              </a:rPr>
              <a:t>trường</a:t>
            </a:r>
            <a:r>
              <a:rPr lang="en-US" sz="4000">
                <a:solidFill>
                  <a:schemeClr val="tx1"/>
                </a:solidFill>
                <a:latin typeface="Arial"/>
                <a:ea typeface="Arial"/>
                <a:cs typeface="Arial"/>
                <a:sym typeface="Arial"/>
              </a:rPr>
              <a:t> vụ án</a:t>
            </a:r>
            <a:endParaRPr sz="4000" dirty="0">
              <a:solidFill>
                <a:schemeClr val="tx1"/>
              </a:solidFill>
              <a:latin typeface="Arial"/>
              <a:ea typeface="Arial"/>
              <a:cs typeface="Arial"/>
              <a:sym typeface="Arial"/>
            </a:endParaRPr>
          </a:p>
          <a:p>
            <a:pPr marL="0" lvl="0" indent="0" algn="ctr" rtl="0">
              <a:spcBef>
                <a:spcPts val="0"/>
              </a:spcBef>
              <a:spcAft>
                <a:spcPts val="0"/>
              </a:spcAft>
              <a:buNone/>
            </a:pPr>
            <a:endParaRPr sz="4000" b="1" dirty="0">
              <a:solidFill>
                <a:srgbClr val="FF0000"/>
              </a:solidFill>
              <a:latin typeface="Arial"/>
              <a:ea typeface="Arial"/>
              <a:cs typeface="Arial"/>
              <a:sym typeface="Arial"/>
            </a:endParaRPr>
          </a:p>
        </p:txBody>
      </p:sp>
    </p:spTree>
    <p:extLst>
      <p:ext uri="{BB962C8B-B14F-4D97-AF65-F5344CB8AC3E}">
        <p14:creationId xmlns:p14="http://schemas.microsoft.com/office/powerpoint/2010/main" val="22418417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g1580f3e85e3_0_376"/>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103</a:t>
            </a:fld>
            <a:endParaRPr/>
          </a:p>
        </p:txBody>
      </p:sp>
      <p:sp>
        <p:nvSpPr>
          <p:cNvPr id="731" name="Google Shape;731;g1580f3e85e3_0_376"/>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latin typeface="Arial"/>
                <a:ea typeface="Arial"/>
                <a:cs typeface="Arial"/>
                <a:sym typeface="Arial"/>
              </a:rPr>
              <a:t>Danh</a:t>
            </a:r>
            <a:r>
              <a:rPr lang="en-US" dirty="0">
                <a:latin typeface="Arial"/>
                <a:ea typeface="Arial"/>
                <a:cs typeface="Arial"/>
                <a:sym typeface="Arial"/>
              </a:rPr>
              <a:t> </a:t>
            </a:r>
            <a:r>
              <a:rPr lang="en-US" dirty="0" err="1">
                <a:latin typeface="Arial"/>
                <a:ea typeface="Arial"/>
                <a:cs typeface="Arial"/>
                <a:sym typeface="Arial"/>
              </a:rPr>
              <a:t>sách</a:t>
            </a:r>
            <a:r>
              <a:rPr lang="en-US" dirty="0">
                <a:latin typeface="Arial"/>
                <a:ea typeface="Arial"/>
                <a:cs typeface="Arial"/>
                <a:sym typeface="Arial"/>
              </a:rPr>
              <a:t> </a:t>
            </a:r>
            <a:r>
              <a:rPr lang="en-US" dirty="0" err="1">
                <a:latin typeface="Arial"/>
                <a:ea typeface="Arial"/>
                <a:cs typeface="Arial"/>
                <a:sym typeface="Arial"/>
              </a:rPr>
              <a:t>kiểm</a:t>
            </a:r>
            <a:r>
              <a:rPr lang="en-US" dirty="0">
                <a:latin typeface="Arial"/>
                <a:ea typeface="Arial"/>
                <a:cs typeface="Arial"/>
                <a:sym typeface="Arial"/>
              </a:rPr>
              <a:t> </a:t>
            </a:r>
            <a:r>
              <a:rPr lang="en-US" dirty="0" err="1">
                <a:latin typeface="Arial"/>
                <a:ea typeface="Arial"/>
                <a:cs typeface="Arial"/>
                <a:sym typeface="Arial"/>
              </a:rPr>
              <a:t>tra</a:t>
            </a:r>
            <a:endParaRPr dirty="0">
              <a:latin typeface="Arial"/>
              <a:ea typeface="Arial"/>
              <a:cs typeface="Arial"/>
              <a:sym typeface="Arial"/>
            </a:endParaRPr>
          </a:p>
        </p:txBody>
      </p:sp>
      <p:sp>
        <p:nvSpPr>
          <p:cNvPr id="732" name="Google Shape;732;g1580f3e85e3_0_376"/>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103</a:t>
            </a:fld>
            <a:endParaRPr/>
          </a:p>
        </p:txBody>
      </p:sp>
      <p:sp>
        <p:nvSpPr>
          <p:cNvPr id="733" name="Google Shape;733;g1580f3e85e3_0_376"/>
          <p:cNvSpPr/>
          <p:nvPr/>
        </p:nvSpPr>
        <p:spPr>
          <a:xfrm>
            <a:off x="802500" y="1071575"/>
            <a:ext cx="10587000" cy="713100"/>
          </a:xfrm>
          <a:prstGeom prst="roundRect">
            <a:avLst>
              <a:gd name="adj" fmla="val 16667"/>
            </a:avLst>
          </a:prstGeom>
          <a:solidFill>
            <a:srgbClr val="E8EC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ahoma"/>
              <a:ea typeface="Tahoma"/>
              <a:cs typeface="Tahoma"/>
              <a:sym typeface="Tahoma"/>
            </a:endParaRPr>
          </a:p>
          <a:p>
            <a:pPr marL="0" lvl="0" indent="0" algn="l" rtl="0">
              <a:spcBef>
                <a:spcPts val="0"/>
              </a:spcBef>
              <a:spcAft>
                <a:spcPts val="0"/>
              </a:spcAft>
              <a:buNone/>
            </a:pPr>
            <a:r>
              <a:rPr lang="en-US" sz="1800">
                <a:latin typeface="Tahoma"/>
                <a:ea typeface="Tahoma"/>
                <a:cs typeface="Tahoma"/>
                <a:sym typeface="Tahoma"/>
              </a:rPr>
              <a:t>Danh sách kiểm tra sau đây cần được tuân thủ khi bảo mật và đánh giá hiện trường vụ án điện tử:</a:t>
            </a:r>
            <a:endParaRPr sz="1800">
              <a:latin typeface="Tahoma"/>
              <a:ea typeface="Tahoma"/>
              <a:cs typeface="Tahoma"/>
              <a:sym typeface="Tahoma"/>
            </a:endParaRPr>
          </a:p>
          <a:p>
            <a:pPr marL="0" lvl="0" indent="0" algn="l" rtl="0">
              <a:spcBef>
                <a:spcPts val="0"/>
              </a:spcBef>
              <a:spcAft>
                <a:spcPts val="0"/>
              </a:spcAft>
              <a:buNone/>
            </a:pPr>
            <a:endParaRPr sz="1800">
              <a:latin typeface="Tahoma"/>
              <a:ea typeface="Tahoma"/>
              <a:cs typeface="Tahoma"/>
              <a:sym typeface="Tahoma"/>
            </a:endParaRPr>
          </a:p>
        </p:txBody>
      </p:sp>
      <p:graphicFrame>
        <p:nvGraphicFramePr>
          <p:cNvPr id="734" name="Google Shape;734;g1580f3e85e3_0_376"/>
          <p:cNvGraphicFramePr/>
          <p:nvPr>
            <p:extLst>
              <p:ext uri="{D42A27DB-BD31-4B8C-83A1-F6EECF244321}">
                <p14:modId xmlns:p14="http://schemas.microsoft.com/office/powerpoint/2010/main" val="1261376531"/>
              </p:ext>
            </p:extLst>
          </p:nvPr>
        </p:nvGraphicFramePr>
        <p:xfrm>
          <a:off x="952500" y="1928726"/>
          <a:ext cx="10287000" cy="3899832"/>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468766">
                <a:tc>
                  <a:txBody>
                    <a:bodyPr/>
                    <a:lstStyle/>
                    <a:p>
                      <a:pPr marL="0" lvl="0" indent="0" algn="l" rtl="0">
                        <a:spcBef>
                          <a:spcPts val="0"/>
                        </a:spcBef>
                        <a:spcAft>
                          <a:spcPts val="0"/>
                        </a:spcAft>
                        <a:buNone/>
                      </a:pPr>
                      <a:endParaRPr sz="2000">
                        <a:latin typeface="Tahoma"/>
                        <a:ea typeface="Tahoma"/>
                        <a:cs typeface="Tahoma"/>
                        <a:sym typeface="Tahoma"/>
                      </a:endParaRPr>
                    </a:p>
                  </a:txBody>
                  <a:tcPr marL="91425" marR="91425" marT="91425" marB="91425">
                    <a:lnR w="76200" cap="flat" cmpd="sng">
                      <a:solidFill>
                        <a:srgbClr val="9E9E9E"/>
                      </a:solidFill>
                      <a:prstDash val="solid"/>
                      <a:round/>
                      <a:headEnd type="none" w="sm" len="sm"/>
                      <a:tailEnd type="none" w="sm" len="sm"/>
                    </a:lnR>
                    <a:solidFill>
                      <a:srgbClr val="6D9EEB"/>
                    </a:solidFill>
                  </a:tcPr>
                </a:tc>
                <a:tc>
                  <a:txBody>
                    <a:bodyPr/>
                    <a:lstStyle/>
                    <a:p>
                      <a:pPr marL="0" lvl="0" indent="0" algn="ctr" rtl="0">
                        <a:spcBef>
                          <a:spcPts val="0"/>
                        </a:spcBef>
                        <a:spcAft>
                          <a:spcPts val="0"/>
                        </a:spcAft>
                        <a:buNone/>
                      </a:pPr>
                      <a:endParaRPr sz="2000">
                        <a:latin typeface="Tahoma"/>
                        <a:ea typeface="Tahoma"/>
                        <a:cs typeface="Tahoma"/>
                        <a:sym typeface="Tahoma"/>
                      </a:endParaRPr>
                    </a:p>
                  </a:txBody>
                  <a:tcPr marL="91425" marR="91425" marT="91425" marB="91425">
                    <a:lnL w="76200" cap="flat" cmpd="sng">
                      <a:solidFill>
                        <a:srgbClr val="9E9E9E"/>
                      </a:solidFill>
                      <a:prstDash val="solid"/>
                      <a:round/>
                      <a:headEnd type="none" w="sm" len="sm"/>
                      <a:tailEnd type="none" w="sm" len="sm"/>
                    </a:lnL>
                    <a:solidFill>
                      <a:srgbClr val="6D9EEB"/>
                    </a:solidFill>
                  </a:tcPr>
                </a:tc>
                <a:extLst>
                  <a:ext uri="{0D108BD9-81ED-4DB2-BD59-A6C34878D82A}">
                    <a16:rowId xmlns:a16="http://schemas.microsoft.com/office/drawing/2014/main" val="10000"/>
                  </a:ext>
                </a:extLst>
              </a:tr>
              <a:tr h="3412182">
                <a:tc>
                  <a:txBody>
                    <a:bodyPr/>
                    <a:lstStyle/>
                    <a:p>
                      <a:pPr marL="4572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Thực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hiện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theo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các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chính</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sách</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của</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cơ</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quan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pháp</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luật</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để</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bảo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vệ</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hiện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trường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vụ</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án</a:t>
                      </a:r>
                      <a:endParaRPr sz="1800" dirty="0">
                        <a:solidFill>
                          <a:schemeClr val="dk1"/>
                        </a:solidFill>
                        <a:latin typeface="Tahoma"/>
                        <a:ea typeface="Tahoma"/>
                        <a:cs typeface="Tahoma"/>
                        <a:sym typeface="Tahoma"/>
                      </a:endParaRPr>
                    </a:p>
                    <a:p>
                      <a:pPr marL="4572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Xác</a:t>
                      </a:r>
                      <a:r>
                        <a:rPr lang="en-US" sz="1800" dirty="0">
                          <a:solidFill>
                            <a:schemeClr val="dk1"/>
                          </a:solidFill>
                          <a:latin typeface="Tahoma"/>
                          <a:ea typeface="Tahoma"/>
                          <a:cs typeface="Tahoma"/>
                          <a:sym typeface="Tahoma"/>
                        </a:rPr>
                        <a:t> minh </a:t>
                      </a:r>
                      <a:r>
                        <a:rPr lang="en-US" sz="1800" dirty="0" err="1">
                          <a:solidFill>
                            <a:schemeClr val="dk1"/>
                          </a:solidFill>
                          <a:latin typeface="Tahoma"/>
                          <a:ea typeface="Tahoma"/>
                          <a:cs typeface="Tahoma"/>
                          <a:sym typeface="Tahoma"/>
                        </a:rPr>
                        <a:t>loại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sự</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cố</a:t>
                      </a:r>
                      <a:endParaRPr sz="1800" dirty="0">
                        <a:solidFill>
                          <a:schemeClr val="dk1"/>
                        </a:solidFill>
                        <a:latin typeface="Tahoma"/>
                        <a:ea typeface="Tahoma"/>
                        <a:cs typeface="Tahoma"/>
                        <a:sym typeface="Tahoma"/>
                      </a:endParaRPr>
                    </a:p>
                    <a:p>
                      <a:pPr marL="4572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Đảm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bảo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rằng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hiện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trường</a:t>
                      </a:r>
                      <a:r>
                        <a:rPr lang="en-US" sz="1800" dirty="0">
                          <a:solidFill>
                            <a:schemeClr val="dk1"/>
                          </a:solidFill>
                          <a:latin typeface="Tahoma"/>
                          <a:ea typeface="Tahoma"/>
                          <a:cs typeface="Tahoma"/>
                          <a:sym typeface="Tahoma"/>
                        </a:rPr>
                        <a:t> an </a:t>
                      </a:r>
                      <a:r>
                        <a:rPr lang="en-US" sz="1800" dirty="0" err="1">
                          <a:solidFill>
                            <a:schemeClr val="dk1"/>
                          </a:solidFill>
                          <a:latin typeface="Tahoma"/>
                          <a:ea typeface="Tahoma"/>
                          <a:cs typeface="Tahoma"/>
                          <a:sym typeface="Tahoma"/>
                        </a:rPr>
                        <a:t>toàn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cho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người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phản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hồi</a:t>
                      </a:r>
                      <a:endParaRPr sz="1800" dirty="0">
                        <a:solidFill>
                          <a:schemeClr val="dk1"/>
                        </a:solidFill>
                        <a:latin typeface="Tahoma"/>
                        <a:ea typeface="Tahoma"/>
                        <a:cs typeface="Tahoma"/>
                        <a:sym typeface="Tahoma"/>
                      </a:endParaRPr>
                    </a:p>
                    <a:p>
                      <a:pPr marL="4572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Cách</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ly</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những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người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khác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có</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mặt</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tại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hiện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trường</a:t>
                      </a:r>
                      <a:endParaRPr sz="1800" dirty="0">
                        <a:solidFill>
                          <a:schemeClr val="dk1"/>
                        </a:solidFill>
                        <a:latin typeface="Tahoma"/>
                        <a:ea typeface="Tahoma"/>
                        <a:cs typeface="Tahoma"/>
                        <a:sym typeface="Tahoma"/>
                      </a:endParaRPr>
                    </a:p>
                    <a:p>
                      <a:pPr marL="4572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Xác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định</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vị</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trí</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và</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giúp</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đỡ</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nạn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nhân</a:t>
                      </a:r>
                      <a:endParaRPr sz="1800" dirty="0">
                        <a:solidFill>
                          <a:schemeClr val="dk1"/>
                        </a:solidFill>
                        <a:latin typeface="Tahoma"/>
                        <a:ea typeface="Tahoma"/>
                        <a:cs typeface="Tahoma"/>
                        <a:sym typeface="Tahoma"/>
                      </a:endParaRPr>
                    </a:p>
                    <a:p>
                      <a:pPr marL="457200" lvl="0" indent="0" algn="l" rtl="0">
                        <a:spcBef>
                          <a:spcPts val="0"/>
                        </a:spcBef>
                        <a:spcAft>
                          <a:spcPts val="0"/>
                        </a:spcAft>
                        <a:buNone/>
                      </a:pPr>
                      <a:endParaRPr sz="1800" dirty="0">
                        <a:solidFill>
                          <a:schemeClr val="dk1"/>
                        </a:solidFill>
                        <a:latin typeface="Tahoma"/>
                        <a:ea typeface="Tahoma"/>
                        <a:cs typeface="Tahoma"/>
                        <a:sym typeface="Tahoma"/>
                      </a:endParaRPr>
                    </a:p>
                  </a:txBody>
                  <a:tcPr marL="91425" marR="91425" marT="91425" marB="91425">
                    <a:lnR w="76200" cap="flat" cmpd="sng">
                      <a:solidFill>
                        <a:srgbClr val="9E9E9E"/>
                      </a:solidFill>
                      <a:prstDash val="solid"/>
                      <a:round/>
                      <a:headEnd type="none" w="sm" len="sm"/>
                      <a:tailEnd type="none" w="sm" len="sm"/>
                    </a:lnR>
                  </a:tcPr>
                </a:tc>
                <a:tc>
                  <a:txBody>
                    <a:bodyPr/>
                    <a:lstStyle/>
                    <a:p>
                      <a:pPr marL="4572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Xác</a:t>
                      </a:r>
                      <a:r>
                        <a:rPr lang="en-US" sz="1800" dirty="0">
                          <a:solidFill>
                            <a:schemeClr val="dk1"/>
                          </a:solidFill>
                          <a:latin typeface="Tahoma"/>
                          <a:ea typeface="Tahoma"/>
                          <a:cs typeface="Tahoma"/>
                          <a:sym typeface="Tahoma"/>
                        </a:rPr>
                        <a:t> minh </a:t>
                      </a:r>
                      <a:r>
                        <a:rPr lang="en-US" sz="1800" dirty="0" err="1">
                          <a:solidFill>
                            <a:schemeClr val="dk1"/>
                          </a:solidFill>
                          <a:latin typeface="Tahoma"/>
                          <a:ea typeface="Tahoma"/>
                          <a:cs typeface="Tahoma"/>
                          <a:sym typeface="Tahoma"/>
                        </a:rPr>
                        <a:t>bất</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kỳ</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dữ</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liệu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nào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liên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quan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đến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hành</a:t>
                      </a:r>
                      <a:r>
                        <a:rPr lang="en-US" sz="1800" dirty="0">
                          <a:solidFill>
                            <a:schemeClr val="dk1"/>
                          </a:solidFill>
                          <a:latin typeface="Tahoma"/>
                          <a:ea typeface="Tahoma"/>
                          <a:cs typeface="Tahoma"/>
                          <a:sym typeface="Tahoma"/>
                        </a:rPr>
                        <a:t> vi </a:t>
                      </a:r>
                      <a:r>
                        <a:rPr lang="en-US" sz="1800" dirty="0" err="1">
                          <a:solidFill>
                            <a:schemeClr val="dk1"/>
                          </a:solidFill>
                          <a:latin typeface="Tahoma"/>
                          <a:ea typeface="Tahoma"/>
                          <a:cs typeface="Tahoma"/>
                          <a:sym typeface="Tahoma"/>
                        </a:rPr>
                        <a:t>phạm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tội</a:t>
                      </a:r>
                      <a:endParaRPr sz="1800" dirty="0">
                        <a:solidFill>
                          <a:schemeClr val="dk1"/>
                        </a:solidFill>
                        <a:latin typeface="Tahoma"/>
                        <a:ea typeface="Tahoma"/>
                        <a:cs typeface="Tahoma"/>
                        <a:sym typeface="Tahoma"/>
                      </a:endParaRPr>
                    </a:p>
                    <a:p>
                      <a:pPr marL="4572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Truyền</a:t>
                      </a:r>
                      <a:r>
                        <a:rPr lang="en-US" sz="1800" dirty="0">
                          <a:solidFill>
                            <a:schemeClr val="dk1"/>
                          </a:solidFill>
                          <a:latin typeface="Tahoma"/>
                          <a:ea typeface="Tahoma"/>
                          <a:cs typeface="Tahoma"/>
                          <a:sym typeface="Tahoma"/>
                        </a:rPr>
                        <a:t> tin </a:t>
                      </a:r>
                      <a:r>
                        <a:rPr lang="en-US" sz="1800" dirty="0" err="1">
                          <a:solidFill>
                            <a:schemeClr val="dk1"/>
                          </a:solidFill>
                          <a:latin typeface="Tahoma"/>
                          <a:ea typeface="Tahoma"/>
                          <a:cs typeface="Tahoma"/>
                          <a:sym typeface="Tahoma"/>
                        </a:rPr>
                        <a:t>nhắn</a:t>
                      </a:r>
                      <a:r>
                        <a:rPr lang="en-US" sz="1800" dirty="0">
                          <a:solidFill>
                            <a:schemeClr val="dk1"/>
                          </a:solidFill>
                          <a:latin typeface="Tahoma"/>
                          <a:ea typeface="Tahoma"/>
                          <a:cs typeface="Tahoma"/>
                          <a:sym typeface="Tahoma"/>
                        </a:rPr>
                        <a:t> flash </a:t>
                      </a:r>
                      <a:r>
                        <a:rPr lang="en-US" sz="1800" dirty="0" err="1">
                          <a:solidFill>
                            <a:schemeClr val="dk1"/>
                          </a:solidFill>
                          <a:latin typeface="Tahoma"/>
                          <a:ea typeface="Tahoma"/>
                          <a:cs typeface="Tahoma"/>
                          <a:sym typeface="Tahoma"/>
                        </a:rPr>
                        <a:t>bổ</a:t>
                      </a:r>
                      <a:r>
                        <a:rPr lang="en-US" sz="1800" dirty="0">
                          <a:solidFill>
                            <a:schemeClr val="dk1"/>
                          </a:solidFill>
                          <a:latin typeface="Tahoma"/>
                          <a:ea typeface="Tahoma"/>
                          <a:cs typeface="Tahoma"/>
                          <a:sym typeface="Tahoma"/>
                        </a:rPr>
                        <a:t> sung </a:t>
                      </a:r>
                      <a:r>
                        <a:rPr lang="en-US" sz="1800" dirty="0" err="1">
                          <a:solidFill>
                            <a:schemeClr val="dk1"/>
                          </a:solidFill>
                          <a:latin typeface="Tahoma"/>
                          <a:ea typeface="Tahoma"/>
                          <a:cs typeface="Tahoma"/>
                          <a:sym typeface="Tahoma"/>
                        </a:rPr>
                        <a:t>đến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các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đơn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vị</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phản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hồi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khác</a:t>
                      </a:r>
                      <a:endParaRPr sz="1800" dirty="0">
                        <a:solidFill>
                          <a:schemeClr val="dk1"/>
                        </a:solidFill>
                        <a:latin typeface="Tahoma"/>
                        <a:ea typeface="Tahoma"/>
                        <a:cs typeface="Tahoma"/>
                        <a:sym typeface="Tahoma"/>
                      </a:endParaRPr>
                    </a:p>
                    <a:p>
                      <a:pPr marL="4572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Yêu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cầu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trợ</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giúp</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thêm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tại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hiện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trường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nếu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cần</a:t>
                      </a:r>
                      <a:endParaRPr sz="1800" dirty="0">
                        <a:solidFill>
                          <a:schemeClr val="dk1"/>
                        </a:solidFill>
                        <a:latin typeface="Tahoma"/>
                        <a:ea typeface="Tahoma"/>
                        <a:cs typeface="Tahoma"/>
                        <a:sym typeface="Tahoma"/>
                      </a:endParaRPr>
                    </a:p>
                    <a:p>
                      <a:pPr marL="457200" lvl="0" indent="0" algn="l" rtl="0">
                        <a:spcBef>
                          <a:spcPts val="0"/>
                        </a:spcBef>
                        <a:spcAft>
                          <a:spcPts val="0"/>
                        </a:spcAft>
                        <a:buNone/>
                      </a:pPr>
                      <a:endParaRPr sz="1800" dirty="0">
                        <a:solidFill>
                          <a:schemeClr val="dk1"/>
                        </a:solidFill>
                        <a:latin typeface="Tahoma"/>
                        <a:ea typeface="Tahoma"/>
                        <a:cs typeface="Tahoma"/>
                        <a:sym typeface="Tahoma"/>
                      </a:endParaRPr>
                    </a:p>
                    <a:p>
                      <a:pPr marL="457200" lvl="0" indent="0" algn="l" rtl="0">
                        <a:spcBef>
                          <a:spcPts val="0"/>
                        </a:spcBef>
                        <a:spcAft>
                          <a:spcPts val="0"/>
                        </a:spcAft>
                        <a:buNone/>
                      </a:pPr>
                      <a:endParaRPr sz="1800" dirty="0">
                        <a:solidFill>
                          <a:schemeClr val="dk1"/>
                        </a:solidFill>
                        <a:latin typeface="Tahoma"/>
                        <a:ea typeface="Tahoma"/>
                        <a:cs typeface="Tahoma"/>
                        <a:sym typeface="Tahoma"/>
                      </a:endParaRPr>
                    </a:p>
                  </a:txBody>
                  <a:tcPr marL="91425" marR="91425" marT="91425" marB="91425">
                    <a:lnL w="76200"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764182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1" name="Google Shape;741;g1580f3e85e3_0_402"/>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104</a:t>
            </a:fld>
            <a:endParaRPr/>
          </a:p>
        </p:txBody>
      </p:sp>
      <p:sp>
        <p:nvSpPr>
          <p:cNvPr id="740" name="Google Shape;740;g1580f3e85e3_0_402"/>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104</a:t>
            </a:fld>
            <a:endParaRPr/>
          </a:p>
        </p:txBody>
      </p:sp>
      <p:sp>
        <p:nvSpPr>
          <p:cNvPr id="742" name="Google Shape;742;g1580f3e85e3_0_402"/>
          <p:cNvSpPr/>
          <p:nvPr/>
        </p:nvSpPr>
        <p:spPr>
          <a:xfrm>
            <a:off x="6509548" y="5164946"/>
            <a:ext cx="5406300" cy="86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vệ</a:t>
            </a:r>
            <a:r>
              <a:rPr lang="en-US" sz="1800" dirty="0">
                <a:latin typeface="Tahoma"/>
                <a:ea typeface="Tahoma"/>
                <a:cs typeface="Tahoma"/>
                <a:sym typeface="Tahoma"/>
              </a:rPr>
              <a:t> </a:t>
            </a: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vật</a:t>
            </a:r>
            <a:r>
              <a:rPr lang="en-US" sz="1800" dirty="0">
                <a:latin typeface="Tahoma"/>
                <a:ea typeface="Tahoma"/>
                <a:cs typeface="Tahoma"/>
                <a:sym typeface="Tahoma"/>
              </a:rPr>
              <a:t> </a:t>
            </a:r>
            <a:r>
              <a:rPr lang="en-US" sz="1800" dirty="0" err="1">
                <a:latin typeface="Tahoma"/>
                <a:ea typeface="Tahoma"/>
                <a:cs typeface="Tahoma"/>
                <a:sym typeface="Tahoma"/>
              </a:rPr>
              <a:t>lý</a:t>
            </a:r>
            <a:r>
              <a:rPr lang="en-US" sz="1800" dirty="0">
                <a:latin typeface="Tahoma"/>
                <a:ea typeface="Tahoma"/>
                <a:cs typeface="Tahoma"/>
                <a:sym typeface="Tahoma"/>
              </a:rPr>
              <a:t> </a:t>
            </a:r>
            <a:r>
              <a:rPr lang="en-US" sz="1800" dirty="0" err="1">
                <a:latin typeface="Tahoma"/>
                <a:ea typeface="Tahoma"/>
                <a:cs typeface="Tahoma"/>
                <a:sym typeface="Tahoma"/>
              </a:rPr>
              <a:t>hoặc</a:t>
            </a:r>
            <a:r>
              <a:rPr lang="en-US" sz="1800" dirty="0">
                <a:latin typeface="Tahoma"/>
                <a:ea typeface="Tahoma"/>
                <a:cs typeface="Tahoma"/>
                <a:sym typeface="Tahoma"/>
              </a:rPr>
              <a:t> </a:t>
            </a:r>
            <a:r>
              <a:rPr lang="en-US" sz="1800" dirty="0" err="1">
                <a:latin typeface="Tahoma"/>
                <a:ea typeface="Tahoma"/>
                <a:cs typeface="Tahoma"/>
                <a:sym typeface="Tahoma"/>
              </a:rPr>
              <a:t>dấu</a:t>
            </a:r>
            <a:r>
              <a:rPr lang="en-US" sz="1800" dirty="0">
                <a:latin typeface="Tahoma"/>
                <a:ea typeface="Tahoma"/>
                <a:cs typeface="Tahoma"/>
                <a:sym typeface="Tahoma"/>
              </a:rPr>
              <a:t> </a:t>
            </a:r>
            <a:r>
              <a:rPr lang="en-US" sz="1800" dirty="0" err="1">
                <a:latin typeface="Tahoma"/>
                <a:ea typeface="Tahoma"/>
                <a:cs typeface="Tahoma"/>
                <a:sym typeface="Tahoma"/>
              </a:rPr>
              <a:t>vân</a:t>
            </a:r>
            <a:r>
              <a:rPr lang="en-US" sz="1800" dirty="0">
                <a:latin typeface="Tahoma"/>
                <a:ea typeface="Tahoma"/>
                <a:cs typeface="Tahoma"/>
                <a:sym typeface="Tahoma"/>
              </a:rPr>
              <a:t> </a:t>
            </a:r>
            <a:r>
              <a:rPr lang="en-US" sz="1800" dirty="0" err="1">
                <a:latin typeface="Tahoma"/>
                <a:ea typeface="Tahoma"/>
                <a:cs typeface="Tahoma"/>
                <a:sym typeface="Tahoma"/>
              </a:rPr>
              <a:t>tay</a:t>
            </a:r>
            <a:r>
              <a:rPr lang="en-US" sz="1800" dirty="0">
                <a:latin typeface="Tahoma"/>
                <a:ea typeface="Tahoma"/>
                <a:cs typeface="Tahoma"/>
                <a:sym typeface="Tahoma"/>
              </a:rPr>
              <a:t> </a:t>
            </a:r>
            <a:r>
              <a:rPr lang="en-US" sz="1800" dirty="0" err="1">
                <a:latin typeface="Tahoma"/>
                <a:ea typeface="Tahoma"/>
                <a:cs typeface="Tahoma"/>
                <a:sym typeface="Tahoma"/>
              </a:rPr>
              <a:t>ẩn</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thể</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tìm</a:t>
            </a:r>
            <a:r>
              <a:rPr lang="en-US" sz="1800" dirty="0">
                <a:latin typeface="Tahoma"/>
                <a:ea typeface="Tahoma"/>
                <a:cs typeface="Tahoma"/>
                <a:sym typeface="Tahoma"/>
              </a:rPr>
              <a:t> </a:t>
            </a:r>
            <a:r>
              <a:rPr lang="en-US" sz="1800" dirty="0" err="1">
                <a:latin typeface="Tahoma"/>
                <a:ea typeface="Tahoma"/>
                <a:cs typeface="Tahoma"/>
                <a:sym typeface="Tahoma"/>
              </a:rPr>
              <a:t>thấy</a:t>
            </a:r>
            <a:r>
              <a:rPr lang="en-US" sz="1800" dirty="0">
                <a:latin typeface="Tahoma"/>
                <a:ea typeface="Tahoma"/>
                <a:cs typeface="Tahoma"/>
                <a:sym typeface="Tahoma"/>
              </a:rPr>
              <a:t> </a:t>
            </a:r>
            <a:r>
              <a:rPr lang="en-US" sz="1800" dirty="0" err="1">
                <a:latin typeface="Tahoma"/>
                <a:ea typeface="Tahoma"/>
                <a:cs typeface="Tahoma"/>
                <a:sym typeface="Tahoma"/>
              </a:rPr>
              <a:t>trên</a:t>
            </a:r>
            <a:r>
              <a:rPr lang="en-US" sz="1800" dirty="0">
                <a:latin typeface="Tahoma"/>
                <a:ea typeface="Tahoma"/>
                <a:cs typeface="Tahoma"/>
                <a:sym typeface="Tahoma"/>
              </a:rPr>
              <a:t> </a:t>
            </a:r>
            <a:r>
              <a:rPr lang="en-US" sz="1800" dirty="0" err="1">
                <a:latin typeface="Tahoma"/>
                <a:ea typeface="Tahoma"/>
                <a:cs typeface="Tahoma"/>
                <a:sym typeface="Tahoma"/>
              </a:rPr>
              <a:t>bàn</a:t>
            </a:r>
            <a:r>
              <a:rPr lang="en-US" sz="1800" dirty="0">
                <a:latin typeface="Tahoma"/>
                <a:ea typeface="Tahoma"/>
                <a:cs typeface="Tahoma"/>
                <a:sym typeface="Tahoma"/>
              </a:rPr>
              <a:t> </a:t>
            </a:r>
            <a:r>
              <a:rPr lang="en-US" sz="1800" dirty="0" err="1">
                <a:latin typeface="Tahoma"/>
                <a:ea typeface="Tahoma"/>
                <a:cs typeface="Tahoma"/>
                <a:sym typeface="Tahoma"/>
              </a:rPr>
              <a:t>phím</a:t>
            </a:r>
            <a:r>
              <a:rPr lang="en-US" sz="1800" dirty="0">
                <a:latin typeface="Tahoma"/>
                <a:ea typeface="Tahoma"/>
                <a:cs typeface="Tahoma"/>
                <a:sym typeface="Tahoma"/>
              </a:rPr>
              <a:t>, </a:t>
            </a:r>
            <a:r>
              <a:rPr lang="en-US" sz="1800" dirty="0" err="1">
                <a:latin typeface="Tahoma"/>
                <a:ea typeface="Tahoma"/>
                <a:cs typeface="Tahoma"/>
                <a:sym typeface="Tahoma"/>
              </a:rPr>
              <a:t>chuột</a:t>
            </a:r>
            <a:r>
              <a:rPr lang="en-US" sz="1800" dirty="0">
                <a:latin typeface="Tahoma"/>
                <a:ea typeface="Tahoma"/>
                <a:cs typeface="Tahoma"/>
                <a:sym typeface="Tahoma"/>
              </a:rPr>
              <a:t>, </a:t>
            </a:r>
            <a:r>
              <a:rPr lang="en-US" sz="1800" dirty="0" err="1">
                <a:latin typeface="Tahoma"/>
                <a:ea typeface="Tahoma"/>
                <a:cs typeface="Tahoma"/>
                <a:sym typeface="Tahoma"/>
              </a:rPr>
              <a:t>đĩa</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CD</a:t>
            </a: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p:txBody>
      </p:sp>
      <p:sp>
        <p:nvSpPr>
          <p:cNvPr id="743" name="Google Shape;743;g1580f3e85e3_0_402"/>
          <p:cNvSpPr/>
          <p:nvPr/>
        </p:nvSpPr>
        <p:spPr>
          <a:xfrm>
            <a:off x="6509548" y="2170525"/>
            <a:ext cx="5406300" cy="864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vệ</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lưu</a:t>
            </a:r>
            <a:r>
              <a:rPr lang="en-US" sz="1800" dirty="0">
                <a:latin typeface="Tahoma"/>
                <a:ea typeface="Tahoma"/>
                <a:cs typeface="Tahoma"/>
                <a:sym typeface="Tahoma"/>
              </a:rPr>
              <a:t> </a:t>
            </a:r>
            <a:r>
              <a:rPr lang="en-US" sz="1800" dirty="0" err="1">
                <a:latin typeface="Tahoma"/>
                <a:ea typeface="Tahoma"/>
                <a:cs typeface="Tahoma"/>
                <a:sym typeface="Tahoma"/>
              </a:rPr>
              <a:t>giữ</a:t>
            </a:r>
            <a:r>
              <a:rPr lang="en-US" sz="1800" dirty="0">
                <a:latin typeface="Tahoma"/>
                <a:ea typeface="Tahoma"/>
                <a:cs typeface="Tahoma"/>
                <a:sym typeface="Tahoma"/>
              </a:rPr>
              <a:t> </a:t>
            </a: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nguy</a:t>
            </a:r>
            <a:r>
              <a:rPr lang="en-US" sz="1800" dirty="0">
                <a:latin typeface="Tahoma"/>
                <a:ea typeface="Tahoma"/>
                <a:cs typeface="Tahoma"/>
                <a:sym typeface="Tahoma"/>
              </a:rPr>
              <a:t> </a:t>
            </a:r>
            <a:r>
              <a:rPr lang="en-US" sz="1800" dirty="0" err="1">
                <a:latin typeface="Tahoma"/>
                <a:ea typeface="Tahoma"/>
                <a:cs typeface="Tahoma"/>
                <a:sym typeface="Tahoma"/>
              </a:rPr>
              <a:t>cơ</a:t>
            </a:r>
            <a:r>
              <a:rPr lang="en-US" sz="1800" dirty="0">
                <a:latin typeface="Tahoma"/>
                <a:ea typeface="Tahoma"/>
                <a:cs typeface="Tahoma"/>
                <a:sym typeface="Tahoma"/>
              </a:rPr>
              <a:t> </a:t>
            </a:r>
            <a:r>
              <a:rPr lang="en-US" sz="1800" dirty="0" err="1">
                <a:latin typeface="Tahoma"/>
                <a:ea typeface="Tahoma"/>
                <a:cs typeface="Tahoma"/>
                <a:sym typeface="Tahoma"/>
              </a:rPr>
              <a:t>bị</a:t>
            </a:r>
            <a:r>
              <a:rPr lang="en-US" sz="1800" dirty="0">
                <a:latin typeface="Tahoma"/>
                <a:ea typeface="Tahoma"/>
                <a:cs typeface="Tahoma"/>
                <a:sym typeface="Tahoma"/>
              </a:rPr>
              <a:t> </a:t>
            </a:r>
            <a:r>
              <a:rPr lang="en-US" sz="1800" dirty="0" err="1">
                <a:latin typeface="Tahoma"/>
                <a:ea typeface="Tahoma"/>
                <a:cs typeface="Tahoma"/>
                <a:sym typeface="Tahoma"/>
              </a:rPr>
              <a:t>mất</a:t>
            </a:r>
            <a:r>
              <a:rPr lang="en-US" sz="1800" dirty="0">
                <a:latin typeface="Tahoma"/>
                <a:ea typeface="Tahoma"/>
                <a:cs typeface="Tahoma"/>
                <a:sym typeface="Tahoma"/>
              </a:rPr>
              <a:t> </a:t>
            </a:r>
            <a:r>
              <a:rPr lang="en-US" sz="1800" dirty="0" err="1">
                <a:latin typeface="Tahoma"/>
                <a:ea typeface="Tahoma"/>
                <a:cs typeface="Tahoma"/>
                <a:sym typeface="Tahoma"/>
              </a:rPr>
              <a:t>dễ</a:t>
            </a:r>
            <a:r>
              <a:rPr lang="en-US" sz="1800" dirty="0">
                <a:latin typeface="Tahoma"/>
                <a:ea typeface="Tahoma"/>
                <a:cs typeface="Tahoma"/>
                <a:sym typeface="Tahoma"/>
              </a:rPr>
              <a:t> </a:t>
            </a:r>
            <a:r>
              <a:rPr lang="en-US" sz="1800" dirty="0" err="1">
                <a:latin typeface="Tahoma"/>
                <a:ea typeface="Tahoma"/>
                <a:cs typeface="Tahoma"/>
                <a:sym typeface="Tahoma"/>
              </a:rPr>
              <a:t>dàng</a:t>
            </a: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p:txBody>
      </p:sp>
      <p:sp>
        <p:nvSpPr>
          <p:cNvPr id="744" name="Google Shape;744;g1580f3e85e3_0_402"/>
          <p:cNvSpPr/>
          <p:nvPr/>
        </p:nvSpPr>
        <p:spPr>
          <a:xfrm>
            <a:off x="6509548" y="3167140"/>
            <a:ext cx="5406300" cy="864300"/>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Đảm</a:t>
            </a:r>
            <a:r>
              <a:rPr lang="en-US" sz="1800" dirty="0">
                <a:latin typeface="Tahoma"/>
                <a:ea typeface="Tahoma"/>
                <a:cs typeface="Tahoma"/>
                <a:sym typeface="Tahoma"/>
              </a:rPr>
              <a:t>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rằng</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thiết</a:t>
            </a:r>
            <a:r>
              <a:rPr lang="en-US" sz="1800" dirty="0">
                <a:latin typeface="Tahoma"/>
                <a:ea typeface="Tahoma"/>
                <a:cs typeface="Tahoma"/>
                <a:sym typeface="Tahoma"/>
              </a:rPr>
              <a:t> </a:t>
            </a:r>
            <a:r>
              <a:rPr lang="en-US" sz="1800" dirty="0" err="1">
                <a:latin typeface="Tahoma"/>
                <a:ea typeface="Tahoma"/>
                <a:cs typeface="Tahoma"/>
                <a:sym typeface="Tahoma"/>
              </a:rPr>
              <a:t>bị</a:t>
            </a:r>
            <a:r>
              <a:rPr lang="en-US" sz="1800" dirty="0">
                <a:latin typeface="Tahoma"/>
                <a:ea typeface="Tahoma"/>
                <a:cs typeface="Tahoma"/>
                <a:sym typeface="Tahoma"/>
              </a:rPr>
              <a:t> </a:t>
            </a:r>
            <a:r>
              <a:rPr lang="en-US" sz="1800" dirty="0" err="1">
                <a:latin typeface="Tahoma"/>
                <a:ea typeface="Tahoma"/>
                <a:cs typeface="Tahoma"/>
                <a:sym typeface="Tahoma"/>
              </a:rPr>
              <a:t>chứa</a:t>
            </a:r>
            <a:r>
              <a:rPr lang="en-US" sz="1800" dirty="0">
                <a:latin typeface="Tahoma"/>
                <a:ea typeface="Tahoma"/>
                <a:cs typeface="Tahoma"/>
                <a:sym typeface="Tahoma"/>
              </a:rPr>
              <a:t> </a:t>
            </a:r>
            <a:r>
              <a:rPr lang="en-US" sz="1800" dirty="0" err="1">
                <a:latin typeface="Tahoma"/>
                <a:ea typeface="Tahoma"/>
                <a:cs typeface="Tahoma"/>
                <a:sym typeface="Tahoma"/>
              </a:rPr>
              <a:t>dữ</a:t>
            </a:r>
            <a:r>
              <a:rPr lang="en-US" sz="1800" dirty="0">
                <a:latin typeface="Tahoma"/>
                <a:ea typeface="Tahoma"/>
                <a:cs typeface="Tahoma"/>
                <a:sym typeface="Tahoma"/>
              </a:rPr>
              <a:t> </a:t>
            </a:r>
            <a:r>
              <a:rPr lang="en-US" sz="1800" dirty="0" err="1">
                <a:latin typeface="Tahoma"/>
                <a:ea typeface="Tahoma"/>
                <a:cs typeface="Tahoma"/>
                <a:sym typeface="Tahoma"/>
              </a:rPr>
              <a:t>liệu</a:t>
            </a:r>
            <a:r>
              <a:rPr lang="en-US" sz="1800" dirty="0">
                <a:latin typeface="Tahoma"/>
                <a:ea typeface="Tahoma"/>
                <a:cs typeface="Tahoma"/>
                <a:sym typeface="Tahoma"/>
              </a:rPr>
              <a:t> </a:t>
            </a:r>
            <a:r>
              <a:rPr lang="en-US" sz="1800" dirty="0" err="1">
                <a:latin typeface="Tahoma"/>
                <a:ea typeface="Tahoma"/>
                <a:cs typeface="Tahoma"/>
                <a:sym typeface="Tahoma"/>
              </a:rPr>
              <a:t>dễ</a:t>
            </a:r>
            <a:r>
              <a:rPr lang="en-US" sz="1800" dirty="0">
                <a:latin typeface="Tahoma"/>
                <a:ea typeface="Tahoma"/>
                <a:cs typeface="Tahoma"/>
                <a:sym typeface="Tahoma"/>
              </a:rPr>
              <a:t> </a:t>
            </a:r>
            <a:r>
              <a:rPr lang="en-US" sz="1800" dirty="0" err="1">
                <a:latin typeface="Tahoma"/>
                <a:ea typeface="Tahoma"/>
                <a:cs typeface="Tahoma"/>
                <a:sym typeface="Tahoma"/>
              </a:rPr>
              <a:t>hỏng</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mật</a:t>
            </a:r>
            <a:r>
              <a:rPr lang="en-US" sz="1800" dirty="0">
                <a:latin typeface="Tahoma"/>
                <a:ea typeface="Tahoma"/>
                <a:cs typeface="Tahoma"/>
                <a:sym typeface="Tahoma"/>
              </a:rPr>
              <a:t>, </a:t>
            </a:r>
            <a:r>
              <a:rPr lang="en-US" sz="1800" dirty="0" err="1">
                <a:latin typeface="Tahoma"/>
                <a:ea typeface="Tahoma"/>
                <a:cs typeface="Tahoma"/>
                <a:sym typeface="Tahoma"/>
              </a:rPr>
              <a:t>ghi</a:t>
            </a:r>
            <a:r>
              <a:rPr lang="en-US" sz="1800" dirty="0">
                <a:latin typeface="Tahoma"/>
                <a:ea typeface="Tahoma"/>
                <a:cs typeface="Tahoma"/>
                <a:sym typeface="Tahoma"/>
              </a:rPr>
              <a:t> </a:t>
            </a:r>
            <a:r>
              <a:rPr lang="en-US" sz="1800" dirty="0" err="1">
                <a:latin typeface="Tahoma"/>
                <a:ea typeface="Tahoma"/>
                <a:cs typeface="Tahoma"/>
                <a:sym typeface="Tahoma"/>
              </a:rPr>
              <a:t>lại</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chụp</a:t>
            </a:r>
            <a:r>
              <a:rPr lang="en-US" sz="1800" dirty="0">
                <a:latin typeface="Tahoma"/>
                <a:ea typeface="Tahoma"/>
                <a:cs typeface="Tahoma"/>
                <a:sym typeface="Tahoma"/>
              </a:rPr>
              <a:t> </a:t>
            </a:r>
            <a:r>
              <a:rPr lang="en-US" sz="1800" dirty="0" err="1">
                <a:latin typeface="Tahoma"/>
                <a:ea typeface="Tahoma"/>
                <a:cs typeface="Tahoma"/>
                <a:sym typeface="Tahoma"/>
              </a:rPr>
              <a:t>ảnh</a:t>
            </a: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p:txBody>
      </p:sp>
      <p:sp>
        <p:nvSpPr>
          <p:cNvPr id="745" name="Google Shape;745;g1580f3e85e3_0_402"/>
          <p:cNvSpPr/>
          <p:nvPr/>
        </p:nvSpPr>
        <p:spPr>
          <a:xfrm>
            <a:off x="6483046" y="4163756"/>
            <a:ext cx="5406300" cy="864300"/>
          </a:xfrm>
          <a:prstGeom prst="rect">
            <a:avLst/>
          </a:prstGeom>
          <a:solidFill>
            <a:schemeClr val="accent6">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Ghi</a:t>
            </a:r>
            <a:r>
              <a:rPr lang="en-US" sz="1800" dirty="0">
                <a:latin typeface="Tahoma"/>
                <a:ea typeface="Tahoma"/>
                <a:cs typeface="Tahoma"/>
                <a:sym typeface="Tahoma"/>
              </a:rPr>
              <a:t> </a:t>
            </a:r>
            <a:r>
              <a:rPr lang="en-US" sz="1800" dirty="0" err="1">
                <a:latin typeface="Tahoma"/>
                <a:ea typeface="Tahoma"/>
                <a:cs typeface="Tahoma"/>
                <a:sym typeface="Tahoma"/>
              </a:rPr>
              <a:t>lại</a:t>
            </a:r>
            <a:r>
              <a:rPr lang="en-US" sz="1800" dirty="0">
                <a:latin typeface="Tahoma"/>
                <a:ea typeface="Tahoma"/>
                <a:cs typeface="Tahoma"/>
                <a:sym typeface="Tahoma"/>
              </a:rPr>
              <a:t> </a:t>
            </a:r>
            <a:r>
              <a:rPr lang="en-US" sz="1800" dirty="0" err="1">
                <a:latin typeface="Tahoma"/>
                <a:ea typeface="Tahoma"/>
                <a:cs typeface="Tahoma"/>
                <a:sym typeface="Tahoma"/>
              </a:rPr>
              <a:t>tài</a:t>
            </a:r>
            <a:r>
              <a:rPr lang="en-US" sz="1800" dirty="0">
                <a:latin typeface="Tahoma"/>
                <a:ea typeface="Tahoma"/>
                <a:cs typeface="Tahoma"/>
                <a:sym typeface="Tahoma"/>
              </a:rPr>
              <a:t> </a:t>
            </a:r>
            <a:r>
              <a:rPr lang="en-US" sz="1800" dirty="0" err="1">
                <a:latin typeface="Tahoma"/>
                <a:ea typeface="Tahoma"/>
                <a:cs typeface="Tahoma"/>
                <a:sym typeface="Tahoma"/>
              </a:rPr>
              <a:t>liệu</a:t>
            </a:r>
            <a:r>
              <a:rPr lang="en-US" sz="1800" dirty="0">
                <a:latin typeface="Tahoma"/>
                <a:ea typeface="Tahoma"/>
                <a:cs typeface="Tahoma"/>
                <a:sym typeface="Tahoma"/>
              </a:rPr>
              <a:t>, </a:t>
            </a:r>
            <a:r>
              <a:rPr lang="en-US" sz="1800" dirty="0" err="1">
                <a:latin typeface="Tahoma"/>
                <a:ea typeface="Tahoma"/>
                <a:cs typeface="Tahoma"/>
                <a:sym typeface="Tahoma"/>
              </a:rPr>
              <a:t>ngắt</a:t>
            </a:r>
            <a:r>
              <a:rPr lang="en-US" sz="1800" dirty="0">
                <a:latin typeface="Tahoma"/>
                <a:ea typeface="Tahoma"/>
                <a:cs typeface="Tahoma"/>
                <a:sym typeface="Tahoma"/>
              </a:rPr>
              <a:t> </a:t>
            </a:r>
            <a:r>
              <a:rPr lang="en-US" sz="1800" dirty="0" err="1">
                <a:latin typeface="Tahoma"/>
                <a:ea typeface="Tahoma"/>
                <a:cs typeface="Tahoma"/>
                <a:sym typeface="Tahoma"/>
              </a:rPr>
              <a:t>kết</a:t>
            </a:r>
            <a:r>
              <a:rPr lang="en-US" sz="1800" dirty="0">
                <a:latin typeface="Tahoma"/>
                <a:ea typeface="Tahoma"/>
                <a:cs typeface="Tahoma"/>
                <a:sym typeface="Tahoma"/>
              </a:rPr>
              <a:t> </a:t>
            </a:r>
            <a:r>
              <a:rPr lang="en-US" sz="1800" dirty="0" err="1">
                <a:latin typeface="Tahoma"/>
                <a:ea typeface="Tahoma"/>
                <a:cs typeface="Tahoma"/>
                <a:sym typeface="Tahoma"/>
              </a:rPr>
              <a:t>nối</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dán</a:t>
            </a:r>
            <a:r>
              <a:rPr lang="en-US" sz="1800" dirty="0">
                <a:latin typeface="Tahoma"/>
                <a:ea typeface="Tahoma"/>
                <a:cs typeface="Tahoma"/>
                <a:sym typeface="Tahoma"/>
              </a:rPr>
              <a:t> </a:t>
            </a:r>
            <a:r>
              <a:rPr lang="en-US" sz="1800" dirty="0" err="1">
                <a:latin typeface="Tahoma"/>
                <a:ea typeface="Tahoma"/>
                <a:cs typeface="Tahoma"/>
                <a:sym typeface="Tahoma"/>
              </a:rPr>
              <a:t>nhãn</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đường</a:t>
            </a:r>
            <a:r>
              <a:rPr lang="en-US" sz="1800" dirty="0">
                <a:latin typeface="Tahoma"/>
                <a:ea typeface="Tahoma"/>
                <a:cs typeface="Tahoma"/>
                <a:sym typeface="Tahoma"/>
              </a:rPr>
              <a:t> </a:t>
            </a:r>
            <a:r>
              <a:rPr lang="en-US" sz="1800" dirty="0" err="1">
                <a:latin typeface="Tahoma"/>
                <a:ea typeface="Tahoma"/>
                <a:cs typeface="Tahoma"/>
                <a:sym typeface="Tahoma"/>
              </a:rPr>
              <a:t>dây</a:t>
            </a:r>
            <a:r>
              <a:rPr lang="en-US" sz="1800" dirty="0">
                <a:latin typeface="Tahoma"/>
                <a:ea typeface="Tahoma"/>
                <a:cs typeface="Tahoma"/>
                <a:sym typeface="Tahoma"/>
              </a:rPr>
              <a:t> </a:t>
            </a:r>
            <a:r>
              <a:rPr lang="en-US" sz="1800" dirty="0" err="1">
                <a:latin typeface="Tahoma"/>
                <a:ea typeface="Tahoma"/>
                <a:cs typeface="Tahoma"/>
                <a:sym typeface="Tahoma"/>
              </a:rPr>
              <a:t>điện</a:t>
            </a:r>
            <a:r>
              <a:rPr lang="en-US" sz="1800" dirty="0">
                <a:latin typeface="Tahoma"/>
                <a:ea typeface="Tahoma"/>
                <a:cs typeface="Tahoma"/>
                <a:sym typeface="Tahoma"/>
              </a:rPr>
              <a:t> </a:t>
            </a:r>
            <a:r>
              <a:rPr lang="en-US" sz="1800" dirty="0" err="1">
                <a:latin typeface="Tahoma"/>
                <a:ea typeface="Tahoma"/>
                <a:cs typeface="Tahoma"/>
                <a:sym typeface="Tahoma"/>
              </a:rPr>
              <a:t>thoại</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cáp</a:t>
            </a:r>
            <a:r>
              <a:rPr lang="en-US" sz="1800" dirty="0">
                <a:latin typeface="Tahoma"/>
                <a:ea typeface="Tahoma"/>
                <a:cs typeface="Tahoma"/>
                <a:sym typeface="Tahoma"/>
              </a:rPr>
              <a:t> </a:t>
            </a:r>
            <a:r>
              <a:rPr lang="en-US" sz="1800" dirty="0" err="1">
                <a:latin typeface="Tahoma"/>
                <a:ea typeface="Tahoma"/>
                <a:cs typeface="Tahoma"/>
                <a:sym typeface="Tahoma"/>
              </a:rPr>
              <a:t>mạng</a:t>
            </a: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p:txBody>
      </p:sp>
      <p:sp>
        <p:nvSpPr>
          <p:cNvPr id="746" name="Google Shape;746;g1580f3e85e3_0_402"/>
          <p:cNvSpPr/>
          <p:nvPr/>
        </p:nvSpPr>
        <p:spPr>
          <a:xfrm>
            <a:off x="657225" y="2170525"/>
            <a:ext cx="5406300" cy="864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Thiết</a:t>
            </a:r>
            <a:r>
              <a:rPr lang="en-US" sz="1800" dirty="0">
                <a:latin typeface="Tahoma"/>
                <a:ea typeface="Tahoma"/>
                <a:cs typeface="Tahoma"/>
                <a:sym typeface="Tahoma"/>
              </a:rPr>
              <a:t> </a:t>
            </a:r>
            <a:r>
              <a:rPr lang="en-US" sz="1800" dirty="0" err="1">
                <a:latin typeface="Tahoma"/>
                <a:ea typeface="Tahoma"/>
                <a:cs typeface="Tahoma"/>
                <a:sym typeface="Tahoma"/>
              </a:rPr>
              <a:t>lập</a:t>
            </a:r>
            <a:r>
              <a:rPr lang="en-US" sz="1800" dirty="0">
                <a:latin typeface="Tahoma"/>
                <a:ea typeface="Tahoma"/>
                <a:cs typeface="Tahoma"/>
                <a:sym typeface="Tahoma"/>
              </a:rPr>
              <a:t> </a:t>
            </a:r>
            <a:r>
              <a:rPr lang="en-US" sz="1800" dirty="0" err="1">
                <a:latin typeface="Tahoma"/>
                <a:ea typeface="Tahoma"/>
                <a:cs typeface="Tahoma"/>
                <a:sym typeface="Tahoma"/>
              </a:rPr>
              <a:t>một</a:t>
            </a:r>
            <a:r>
              <a:rPr lang="en-US" sz="1800" dirty="0">
                <a:latin typeface="Tahoma"/>
                <a:ea typeface="Tahoma"/>
                <a:cs typeface="Tahoma"/>
                <a:sym typeface="Tahoma"/>
              </a:rPr>
              <a:t> </a:t>
            </a:r>
            <a:r>
              <a:rPr lang="en-US" sz="1800" dirty="0" err="1">
                <a:latin typeface="Tahoma"/>
                <a:ea typeface="Tahoma"/>
                <a:cs typeface="Tahoma"/>
                <a:sym typeface="Tahoma"/>
              </a:rPr>
              <a:t>vành</a:t>
            </a:r>
            <a:r>
              <a:rPr lang="en-US" sz="1800" dirty="0">
                <a:latin typeface="Tahoma"/>
                <a:ea typeface="Tahoma"/>
                <a:cs typeface="Tahoma"/>
                <a:sym typeface="Tahoma"/>
              </a:rPr>
              <a:t> </a:t>
            </a:r>
            <a:r>
              <a:rPr lang="en-US" sz="1800" dirty="0" err="1">
                <a:latin typeface="Tahoma"/>
                <a:ea typeface="Tahoma"/>
                <a:cs typeface="Tahoma"/>
                <a:sym typeface="Tahoma"/>
              </a:rPr>
              <a:t>đai</a:t>
            </a:r>
            <a:r>
              <a:rPr lang="en-US" sz="1800" dirty="0">
                <a:latin typeface="Tahoma"/>
                <a:ea typeface="Tahoma"/>
                <a:cs typeface="Tahoma"/>
                <a:sym typeface="Tahoma"/>
              </a:rPr>
              <a:t> an </a:t>
            </a:r>
            <a:r>
              <a:rPr lang="en-US" sz="1800" dirty="0" err="1">
                <a:latin typeface="Tahoma"/>
                <a:ea typeface="Tahoma"/>
                <a:cs typeface="Tahoma"/>
                <a:sym typeface="Tahoma"/>
              </a:rPr>
              <a:t>ninh</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xem</a:t>
            </a:r>
            <a:r>
              <a:rPr lang="en-US" sz="1800" dirty="0">
                <a:latin typeface="Tahoma"/>
                <a:ea typeface="Tahoma"/>
                <a:cs typeface="Tahoma"/>
                <a:sym typeface="Tahoma"/>
              </a:rPr>
              <a:t> </a:t>
            </a:r>
            <a:r>
              <a:rPr lang="en-US" sz="1800" dirty="0" err="1">
                <a:latin typeface="Tahoma"/>
                <a:ea typeface="Tahoma"/>
                <a:cs typeface="Tahoma"/>
                <a:sym typeface="Tahoma"/>
              </a:rPr>
              <a:t>liệu</a:t>
            </a:r>
            <a:r>
              <a:rPr lang="en-US" sz="1800" dirty="0">
                <a:latin typeface="Tahoma"/>
                <a:ea typeface="Tahoma"/>
                <a:cs typeface="Tahoma"/>
                <a:sym typeface="Tahoma"/>
              </a:rPr>
              <a:t> </a:t>
            </a:r>
            <a:r>
              <a:rPr lang="en-US" sz="1800" dirty="0" err="1">
                <a:latin typeface="Tahoma"/>
                <a:ea typeface="Tahoma"/>
                <a:cs typeface="Tahoma"/>
                <a:sym typeface="Tahoma"/>
              </a:rPr>
              <a:t>kẻ</a:t>
            </a:r>
            <a:r>
              <a:rPr lang="en-US" sz="1800" dirty="0">
                <a:latin typeface="Tahoma"/>
                <a:ea typeface="Tahoma"/>
                <a:cs typeface="Tahoma"/>
                <a:sym typeface="Tahoma"/>
              </a:rPr>
              <a:t> </a:t>
            </a:r>
            <a:r>
              <a:rPr lang="en-US" sz="1800" dirty="0" err="1">
                <a:latin typeface="Tahoma"/>
                <a:ea typeface="Tahoma"/>
                <a:cs typeface="Tahoma"/>
                <a:sym typeface="Tahoma"/>
              </a:rPr>
              <a:t>phạm</a:t>
            </a:r>
            <a:r>
              <a:rPr lang="en-US" sz="1800" dirty="0">
                <a:latin typeface="Tahoma"/>
                <a:ea typeface="Tahoma"/>
                <a:cs typeface="Tahoma"/>
                <a:sym typeface="Tahoma"/>
              </a:rPr>
              <a:t> </a:t>
            </a:r>
            <a:r>
              <a:rPr lang="en-US" sz="1800" dirty="0" err="1">
                <a:latin typeface="Tahoma"/>
                <a:ea typeface="Tahoma"/>
                <a:cs typeface="Tahoma"/>
                <a:sym typeface="Tahoma"/>
              </a:rPr>
              <a:t>tội</a:t>
            </a:r>
            <a:r>
              <a:rPr lang="en-US" sz="1800" dirty="0">
                <a:latin typeface="Tahoma"/>
                <a:ea typeface="Tahoma"/>
                <a:cs typeface="Tahoma"/>
                <a:sym typeface="Tahoma"/>
              </a:rPr>
              <a:t> </a:t>
            </a:r>
            <a:r>
              <a:rPr lang="en-US" sz="1800" dirty="0" err="1">
                <a:latin typeface="Tahoma"/>
                <a:ea typeface="Tahoma"/>
                <a:cs typeface="Tahoma"/>
                <a:sym typeface="Tahoma"/>
              </a:rPr>
              <a:t>hiện</a:t>
            </a:r>
            <a:r>
              <a:rPr lang="en-US" sz="1800" dirty="0">
                <a:latin typeface="Tahoma"/>
                <a:ea typeface="Tahoma"/>
                <a:cs typeface="Tahoma"/>
                <a:sym typeface="Tahoma"/>
              </a:rPr>
              <a:t> </a:t>
            </a:r>
            <a:r>
              <a:rPr lang="en-US" sz="1800" dirty="0" err="1">
                <a:latin typeface="Tahoma"/>
                <a:ea typeface="Tahoma"/>
                <a:cs typeface="Tahoma"/>
                <a:sym typeface="Tahoma"/>
              </a:rPr>
              <a:t>đang</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mặt</a:t>
            </a:r>
            <a:r>
              <a:rPr lang="en-US" sz="1800" dirty="0">
                <a:latin typeface="Tahoma"/>
                <a:ea typeface="Tahoma"/>
                <a:cs typeface="Tahoma"/>
                <a:sym typeface="Tahoma"/>
              </a:rPr>
              <a:t> </a:t>
            </a:r>
            <a:r>
              <a:rPr lang="en-US" sz="1800" dirty="0" err="1">
                <a:latin typeface="Tahoma"/>
                <a:ea typeface="Tahoma"/>
                <a:cs typeface="Tahoma"/>
                <a:sym typeface="Tahoma"/>
              </a:rPr>
              <a:t>tại</a:t>
            </a:r>
            <a:r>
              <a:rPr lang="en-US" sz="1800" dirty="0">
                <a:latin typeface="Tahoma"/>
                <a:ea typeface="Tahoma"/>
                <a:cs typeface="Tahoma"/>
                <a:sym typeface="Tahoma"/>
              </a:rPr>
              <a:t> </a:t>
            </a:r>
            <a:r>
              <a:rPr lang="en-US" sz="1800" dirty="0" err="1">
                <a:latin typeface="Tahoma"/>
                <a:ea typeface="Tahoma"/>
                <a:cs typeface="Tahoma"/>
                <a:sym typeface="Tahoma"/>
              </a:rPr>
              <a:t>hiện</a:t>
            </a:r>
            <a:r>
              <a:rPr lang="en-US" sz="1800" dirty="0">
                <a:latin typeface="Tahoma"/>
                <a:ea typeface="Tahoma"/>
                <a:cs typeface="Tahoma"/>
                <a:sym typeface="Tahoma"/>
              </a:rPr>
              <a:t> </a:t>
            </a:r>
            <a:r>
              <a:rPr lang="en-US" sz="1800" dirty="0" err="1">
                <a:latin typeface="Tahoma"/>
                <a:ea typeface="Tahoma"/>
                <a:cs typeface="Tahoma"/>
                <a:sym typeface="Tahoma"/>
              </a:rPr>
              <a:t>trường</a:t>
            </a:r>
            <a:r>
              <a:rPr lang="en-US" sz="1800" dirty="0">
                <a:latin typeface="Tahoma"/>
                <a:ea typeface="Tahoma"/>
                <a:cs typeface="Tahoma"/>
                <a:sym typeface="Tahoma"/>
              </a:rPr>
              <a:t> </a:t>
            </a:r>
            <a:r>
              <a:rPr lang="en-US" sz="1800" dirty="0" err="1">
                <a:latin typeface="Tahoma"/>
                <a:ea typeface="Tahoma"/>
                <a:cs typeface="Tahoma"/>
                <a:sym typeface="Tahoma"/>
              </a:rPr>
              <a:t>vụ</a:t>
            </a:r>
            <a:r>
              <a:rPr lang="en-US" sz="1800" dirty="0">
                <a:latin typeface="Tahoma"/>
                <a:ea typeface="Tahoma"/>
                <a:cs typeface="Tahoma"/>
                <a:sym typeface="Tahoma"/>
              </a:rPr>
              <a:t> </a:t>
            </a:r>
            <a:r>
              <a:rPr lang="en-US" sz="1800" dirty="0" err="1">
                <a:latin typeface="Tahoma"/>
                <a:ea typeface="Tahoma"/>
                <a:cs typeface="Tahoma"/>
                <a:sym typeface="Tahoma"/>
              </a:rPr>
              <a:t>án</a:t>
            </a:r>
            <a:r>
              <a:rPr lang="en-US" sz="1800" dirty="0">
                <a:latin typeface="Tahoma"/>
                <a:ea typeface="Tahoma"/>
                <a:cs typeface="Tahoma"/>
                <a:sym typeface="Tahoma"/>
              </a:rPr>
              <a:t> hay </a:t>
            </a:r>
            <a:r>
              <a:rPr lang="en-US" sz="1800" dirty="0" err="1">
                <a:latin typeface="Tahoma"/>
                <a:ea typeface="Tahoma"/>
                <a:cs typeface="Tahoma"/>
                <a:sym typeface="Tahoma"/>
              </a:rPr>
              <a:t>không</a:t>
            </a: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p:txBody>
      </p:sp>
      <p:sp>
        <p:nvSpPr>
          <p:cNvPr id="747" name="Google Shape;747;g1580f3e85e3_0_402"/>
          <p:cNvSpPr/>
          <p:nvPr/>
        </p:nvSpPr>
        <p:spPr>
          <a:xfrm>
            <a:off x="683726" y="3167140"/>
            <a:ext cx="5406300" cy="864300"/>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vệ</a:t>
            </a:r>
            <a:r>
              <a:rPr lang="en-US" sz="1800" dirty="0">
                <a:latin typeface="Tahoma"/>
                <a:ea typeface="Tahoma"/>
                <a:cs typeface="Tahoma"/>
                <a:sym typeface="Tahoma"/>
              </a:rPr>
              <a:t> </a:t>
            </a:r>
            <a:r>
              <a:rPr lang="en-US" sz="1800" dirty="0" err="1">
                <a:latin typeface="Tahoma"/>
                <a:ea typeface="Tahoma"/>
                <a:cs typeface="Tahoma"/>
                <a:sym typeface="Tahoma"/>
              </a:rPr>
              <a:t>dữ</a:t>
            </a:r>
            <a:r>
              <a:rPr lang="en-US" sz="1800" dirty="0">
                <a:latin typeface="Tahoma"/>
                <a:ea typeface="Tahoma"/>
                <a:cs typeface="Tahoma"/>
                <a:sym typeface="Tahoma"/>
              </a:rPr>
              <a:t> </a:t>
            </a:r>
            <a:r>
              <a:rPr lang="en-US" sz="1800" dirty="0" err="1">
                <a:latin typeface="Tahoma"/>
                <a:ea typeface="Tahoma"/>
                <a:cs typeface="Tahoma"/>
                <a:sym typeface="Tahoma"/>
              </a:rPr>
              <a:t>liệu</a:t>
            </a:r>
            <a:r>
              <a:rPr lang="en-US" sz="1800" dirty="0">
                <a:latin typeface="Tahoma"/>
                <a:ea typeface="Tahoma"/>
                <a:cs typeface="Tahoma"/>
                <a:sym typeface="Tahoma"/>
              </a:rPr>
              <a:t> </a:t>
            </a:r>
            <a:r>
              <a:rPr lang="en-US" sz="1800" dirty="0" err="1">
                <a:latin typeface="Tahoma"/>
                <a:ea typeface="Tahoma"/>
                <a:cs typeface="Tahoma"/>
                <a:sym typeface="Tahoma"/>
              </a:rPr>
              <a:t>dễ</a:t>
            </a:r>
            <a:r>
              <a:rPr lang="en-US" sz="1800" dirty="0">
                <a:latin typeface="Tahoma"/>
                <a:ea typeface="Tahoma"/>
                <a:cs typeface="Tahoma"/>
                <a:sym typeface="Tahoma"/>
              </a:rPr>
              <a:t> </a:t>
            </a:r>
            <a:r>
              <a:rPr lang="en-US" sz="1800" dirty="0" err="1">
                <a:latin typeface="Tahoma"/>
                <a:ea typeface="Tahoma"/>
                <a:cs typeface="Tahoma"/>
                <a:sym typeface="Tahoma"/>
              </a:rPr>
              <a:t>hỏng</a:t>
            </a:r>
            <a:r>
              <a:rPr lang="en-US" sz="1800" dirty="0">
                <a:latin typeface="Tahoma"/>
                <a:ea typeface="Tahoma"/>
                <a:cs typeface="Tahoma"/>
                <a:sym typeface="Tahoma"/>
              </a:rPr>
              <a:t> (</a:t>
            </a:r>
            <a:r>
              <a:rPr lang="en-US" sz="1800" dirty="0" err="1">
                <a:latin typeface="Tahoma"/>
                <a:ea typeface="Tahoma"/>
                <a:cs typeface="Tahoma"/>
                <a:sym typeface="Tahoma"/>
              </a:rPr>
              <a:t>ví</a:t>
            </a:r>
            <a:r>
              <a:rPr lang="en-US" sz="1800" dirty="0">
                <a:latin typeface="Tahoma"/>
                <a:ea typeface="Tahoma"/>
                <a:cs typeface="Tahoma"/>
                <a:sym typeface="Tahoma"/>
              </a:rPr>
              <a:t> </a:t>
            </a:r>
            <a:r>
              <a:rPr lang="en-US" sz="1800" dirty="0" err="1">
                <a:latin typeface="Tahoma"/>
                <a:ea typeface="Tahoma"/>
                <a:cs typeface="Tahoma"/>
                <a:sym typeface="Tahoma"/>
              </a:rPr>
              <a:t>dụ</a:t>
            </a:r>
            <a:r>
              <a:rPr lang="en-US" sz="1800" dirty="0">
                <a:latin typeface="Tahoma"/>
                <a:ea typeface="Tahoma"/>
                <a:cs typeface="Tahoma"/>
                <a:sym typeface="Tahoma"/>
              </a:rPr>
              <a:t>: </a:t>
            </a:r>
            <a:r>
              <a:rPr lang="en-US" sz="1800" dirty="0" err="1">
                <a:latin typeface="Tahoma"/>
                <a:ea typeface="Tahoma"/>
                <a:cs typeface="Tahoma"/>
                <a:sym typeface="Tahoma"/>
              </a:rPr>
              <a:t>máy</a:t>
            </a:r>
            <a:r>
              <a:rPr lang="en-US" sz="1800" dirty="0">
                <a:latin typeface="Tahoma"/>
                <a:ea typeface="Tahoma"/>
                <a:cs typeface="Tahoma"/>
                <a:sym typeface="Tahoma"/>
              </a:rPr>
              <a:t> </a:t>
            </a:r>
            <a:r>
              <a:rPr lang="en-US" sz="1800" dirty="0" err="1">
                <a:latin typeface="Tahoma"/>
                <a:ea typeface="Tahoma"/>
                <a:cs typeface="Tahoma"/>
                <a:sym typeface="Tahoma"/>
              </a:rPr>
              <a:t>nhắn</a:t>
            </a:r>
            <a:r>
              <a:rPr lang="en-US" sz="1800" dirty="0">
                <a:latin typeface="Tahoma"/>
                <a:ea typeface="Tahoma"/>
                <a:cs typeface="Tahoma"/>
                <a:sym typeface="Tahoma"/>
              </a:rPr>
              <a:t> tin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hộp</a:t>
            </a:r>
            <a:r>
              <a:rPr lang="en-US" sz="1800" dirty="0">
                <a:latin typeface="Tahoma"/>
                <a:ea typeface="Tahoma"/>
                <a:cs typeface="Tahoma"/>
                <a:sym typeface="Tahoma"/>
              </a:rPr>
              <a:t> ID </a:t>
            </a:r>
            <a:r>
              <a:rPr lang="en-US" sz="1800" dirty="0" err="1">
                <a:latin typeface="Tahoma"/>
                <a:ea typeface="Tahoma"/>
                <a:cs typeface="Tahoma"/>
                <a:sym typeface="Tahoma"/>
              </a:rPr>
              <a:t>người</a:t>
            </a:r>
            <a:r>
              <a:rPr lang="en-US" sz="1800" dirty="0">
                <a:latin typeface="Tahoma"/>
                <a:ea typeface="Tahoma"/>
                <a:cs typeface="Tahoma"/>
                <a:sym typeface="Tahoma"/>
              </a:rPr>
              <a:t> </a:t>
            </a:r>
            <a:r>
              <a:rPr lang="en-US" sz="1800" dirty="0" err="1">
                <a:latin typeface="Tahoma"/>
                <a:ea typeface="Tahoma"/>
                <a:cs typeface="Tahoma"/>
                <a:sym typeface="Tahoma"/>
              </a:rPr>
              <a:t>gọi</a:t>
            </a:r>
            <a:r>
              <a:rPr lang="en-US" sz="1800" dirty="0">
                <a:latin typeface="Tahoma"/>
                <a:ea typeface="Tahoma"/>
                <a:cs typeface="Tahoma"/>
                <a:sym typeface="Tahoma"/>
              </a:rPr>
              <a:t>) </a:t>
            </a:r>
            <a:r>
              <a:rPr lang="en-US" sz="1800" dirty="0" err="1">
                <a:latin typeface="Tahoma"/>
                <a:ea typeface="Tahoma"/>
                <a:cs typeface="Tahoma"/>
                <a:sym typeface="Tahoma"/>
              </a:rPr>
              <a:t>về</a:t>
            </a:r>
            <a:r>
              <a:rPr lang="en-US" sz="1800" dirty="0">
                <a:latin typeface="Tahoma"/>
                <a:ea typeface="Tahoma"/>
                <a:cs typeface="Tahoma"/>
                <a:sym typeface="Tahoma"/>
              </a:rPr>
              <a:t> </a:t>
            </a:r>
            <a:r>
              <a:rPr lang="en-US" sz="1800" dirty="0" err="1">
                <a:latin typeface="Tahoma"/>
                <a:ea typeface="Tahoma"/>
                <a:cs typeface="Tahoma"/>
                <a:sym typeface="Tahoma"/>
              </a:rPr>
              <a:t>mặt</a:t>
            </a:r>
            <a:r>
              <a:rPr lang="en-US" sz="1800" dirty="0">
                <a:latin typeface="Tahoma"/>
                <a:ea typeface="Tahoma"/>
                <a:cs typeface="Tahoma"/>
                <a:sym typeface="Tahoma"/>
              </a:rPr>
              <a:t> </a:t>
            </a:r>
            <a:r>
              <a:rPr lang="en-US" sz="1800" dirty="0" err="1">
                <a:latin typeface="Tahoma"/>
                <a:ea typeface="Tahoma"/>
                <a:cs typeface="Tahoma"/>
                <a:sym typeface="Tahoma"/>
              </a:rPr>
              <a:t>vật</a:t>
            </a:r>
            <a:r>
              <a:rPr lang="en-US" sz="1800" dirty="0">
                <a:latin typeface="Tahoma"/>
                <a:ea typeface="Tahoma"/>
                <a:cs typeface="Tahoma"/>
                <a:sym typeface="Tahoma"/>
              </a:rPr>
              <a:t> </a:t>
            </a:r>
            <a:r>
              <a:rPr lang="en-US" sz="1800" dirty="0" err="1">
                <a:latin typeface="Tahoma"/>
                <a:ea typeface="Tahoma"/>
                <a:cs typeface="Tahoma"/>
                <a:sym typeface="Tahoma"/>
              </a:rPr>
              <a:t>lý</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điện</a:t>
            </a:r>
            <a:r>
              <a:rPr lang="en-US" sz="1800" dirty="0">
                <a:latin typeface="Tahoma"/>
                <a:ea typeface="Tahoma"/>
                <a:cs typeface="Tahoma"/>
                <a:sym typeface="Tahoma"/>
              </a:rPr>
              <a:t> </a:t>
            </a:r>
            <a:r>
              <a:rPr lang="en-US" sz="1800" dirty="0" err="1">
                <a:latin typeface="Tahoma"/>
                <a:ea typeface="Tahoma"/>
                <a:cs typeface="Tahoma"/>
                <a:sym typeface="Tahoma"/>
              </a:rPr>
              <a:t>tử</a:t>
            </a: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p:txBody>
      </p:sp>
      <p:sp>
        <p:nvSpPr>
          <p:cNvPr id="748" name="Google Shape;748;g1580f3e85e3_0_402"/>
          <p:cNvSpPr/>
          <p:nvPr/>
        </p:nvSpPr>
        <p:spPr>
          <a:xfrm>
            <a:off x="657225" y="4163756"/>
            <a:ext cx="5406300" cy="864300"/>
          </a:xfrm>
          <a:prstGeom prst="rect">
            <a:avLst/>
          </a:prstGeom>
          <a:solidFill>
            <a:schemeClr val="accent6">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Tìm</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đường</a:t>
            </a:r>
            <a:r>
              <a:rPr lang="en-US" sz="1800" dirty="0">
                <a:latin typeface="Tahoma"/>
                <a:ea typeface="Tahoma"/>
                <a:cs typeface="Tahoma"/>
                <a:sym typeface="Tahoma"/>
              </a:rPr>
              <a:t> </a:t>
            </a:r>
            <a:r>
              <a:rPr lang="en-US" sz="1800" dirty="0" err="1">
                <a:latin typeface="Tahoma"/>
                <a:ea typeface="Tahoma"/>
                <a:cs typeface="Tahoma"/>
                <a:sym typeface="Tahoma"/>
              </a:rPr>
              <a:t>dây</a:t>
            </a:r>
            <a:r>
              <a:rPr lang="en-US" sz="1800" dirty="0">
                <a:latin typeface="Tahoma"/>
                <a:ea typeface="Tahoma"/>
                <a:cs typeface="Tahoma"/>
                <a:sym typeface="Tahoma"/>
              </a:rPr>
              <a:t> </a:t>
            </a:r>
            <a:r>
              <a:rPr lang="en-US" sz="1800" dirty="0" err="1">
                <a:latin typeface="Tahoma"/>
                <a:ea typeface="Tahoma"/>
                <a:cs typeface="Tahoma"/>
                <a:sym typeface="Tahoma"/>
              </a:rPr>
              <a:t>điện</a:t>
            </a:r>
            <a:r>
              <a:rPr lang="en-US" sz="1800" dirty="0">
                <a:latin typeface="Tahoma"/>
                <a:ea typeface="Tahoma"/>
                <a:cs typeface="Tahoma"/>
                <a:sym typeface="Tahoma"/>
              </a:rPr>
              <a:t> </a:t>
            </a:r>
            <a:r>
              <a:rPr lang="en-US" sz="1800" dirty="0" err="1">
                <a:latin typeface="Tahoma"/>
                <a:ea typeface="Tahoma"/>
                <a:cs typeface="Tahoma"/>
                <a:sym typeface="Tahoma"/>
              </a:rPr>
              <a:t>thoại</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kết</a:t>
            </a:r>
            <a:r>
              <a:rPr lang="en-US" sz="1800" dirty="0">
                <a:latin typeface="Tahoma"/>
                <a:ea typeface="Tahoma"/>
                <a:cs typeface="Tahoma"/>
                <a:sym typeface="Tahoma"/>
              </a:rPr>
              <a:t> </a:t>
            </a:r>
            <a:r>
              <a:rPr lang="en-US" sz="1800" dirty="0" err="1">
                <a:latin typeface="Tahoma"/>
                <a:ea typeface="Tahoma"/>
                <a:cs typeface="Tahoma"/>
                <a:sym typeface="Tahoma"/>
              </a:rPr>
              <a:t>nối</a:t>
            </a:r>
            <a:r>
              <a:rPr lang="en-US" sz="1800" dirty="0">
                <a:latin typeface="Tahoma"/>
                <a:ea typeface="Tahoma"/>
                <a:cs typeface="Tahoma"/>
                <a:sym typeface="Tahoma"/>
              </a:rPr>
              <a:t> </a:t>
            </a:r>
            <a:r>
              <a:rPr lang="en-US" sz="1800" dirty="0" err="1">
                <a:latin typeface="Tahoma"/>
                <a:ea typeface="Tahoma"/>
                <a:cs typeface="Tahoma"/>
                <a:sym typeface="Tahoma"/>
              </a:rPr>
              <a:t>với</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thiết</a:t>
            </a:r>
            <a:r>
              <a:rPr lang="en-US" sz="1800" dirty="0">
                <a:latin typeface="Tahoma"/>
                <a:ea typeface="Tahoma"/>
                <a:cs typeface="Tahoma"/>
                <a:sym typeface="Tahoma"/>
              </a:rPr>
              <a:t> </a:t>
            </a:r>
            <a:r>
              <a:rPr lang="en-US" sz="1800" dirty="0" err="1">
                <a:latin typeface="Tahoma"/>
                <a:ea typeface="Tahoma"/>
                <a:cs typeface="Tahoma"/>
                <a:sym typeface="Tahoma"/>
              </a:rPr>
              <a:t>bị</a:t>
            </a:r>
            <a:r>
              <a:rPr lang="en-US" sz="1800" dirty="0">
                <a:latin typeface="Tahoma"/>
                <a:ea typeface="Tahoma"/>
                <a:cs typeface="Tahoma"/>
                <a:sym typeface="Tahoma"/>
              </a:rPr>
              <a:t> </a:t>
            </a:r>
            <a:r>
              <a:rPr lang="en-US" sz="1800" dirty="0" err="1">
                <a:latin typeface="Tahoma"/>
                <a:ea typeface="Tahoma"/>
                <a:cs typeface="Tahoma"/>
                <a:sym typeface="Tahoma"/>
              </a:rPr>
              <a:t>như</a:t>
            </a:r>
            <a:r>
              <a:rPr lang="en-US" sz="1800" dirty="0">
                <a:latin typeface="Tahoma"/>
                <a:ea typeface="Tahoma"/>
                <a:cs typeface="Tahoma"/>
                <a:sym typeface="Tahoma"/>
              </a:rPr>
              <a:t> modem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hộp</a:t>
            </a:r>
            <a:r>
              <a:rPr lang="en-US" sz="1800" dirty="0">
                <a:latin typeface="Tahoma"/>
                <a:ea typeface="Tahoma"/>
                <a:cs typeface="Tahoma"/>
                <a:sym typeface="Tahoma"/>
              </a:rPr>
              <a:t> ID </a:t>
            </a:r>
            <a:r>
              <a:rPr lang="en-US" sz="1800" dirty="0" err="1">
                <a:latin typeface="Tahoma"/>
                <a:ea typeface="Tahoma"/>
                <a:cs typeface="Tahoma"/>
                <a:sym typeface="Tahoma"/>
              </a:rPr>
              <a:t>người</a:t>
            </a:r>
            <a:r>
              <a:rPr lang="en-US" sz="1800" dirty="0">
                <a:latin typeface="Tahoma"/>
                <a:ea typeface="Tahoma"/>
                <a:cs typeface="Tahoma"/>
                <a:sym typeface="Tahoma"/>
              </a:rPr>
              <a:t> </a:t>
            </a:r>
            <a:r>
              <a:rPr lang="en-US" sz="1800" dirty="0" err="1">
                <a:latin typeface="Tahoma"/>
                <a:ea typeface="Tahoma"/>
                <a:cs typeface="Tahoma"/>
                <a:sym typeface="Tahoma"/>
              </a:rPr>
              <a:t>gọi</a:t>
            </a: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800" dirty="0">
              <a:latin typeface="Tahoma"/>
              <a:ea typeface="Tahoma"/>
              <a:cs typeface="Tahoma"/>
              <a:sym typeface="Tahoma"/>
            </a:endParaRPr>
          </a:p>
        </p:txBody>
      </p:sp>
      <p:sp>
        <p:nvSpPr>
          <p:cNvPr id="749" name="Google Shape;749;g1580f3e85e3_0_402"/>
          <p:cNvSpPr/>
          <p:nvPr/>
        </p:nvSpPr>
        <p:spPr>
          <a:xfrm>
            <a:off x="683726" y="5160371"/>
            <a:ext cx="5406300" cy="86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Quan</a:t>
            </a:r>
            <a:r>
              <a:rPr lang="en-US" sz="1800" dirty="0">
                <a:latin typeface="Tahoma"/>
                <a:ea typeface="Tahoma"/>
                <a:cs typeface="Tahoma"/>
                <a:sym typeface="Tahoma"/>
              </a:rPr>
              <a:t> </a:t>
            </a:r>
            <a:r>
              <a:rPr lang="en-US" sz="1800" dirty="0" err="1">
                <a:latin typeface="Tahoma"/>
                <a:ea typeface="Tahoma"/>
                <a:cs typeface="Tahoma"/>
                <a:sym typeface="Tahoma"/>
              </a:rPr>
              <a:t>sát</a:t>
            </a:r>
            <a:r>
              <a:rPr lang="en-US" sz="1800" dirty="0">
                <a:latin typeface="Tahoma"/>
                <a:ea typeface="Tahoma"/>
                <a:cs typeface="Tahoma"/>
                <a:sym typeface="Tahoma"/>
              </a:rPr>
              <a:t> </a:t>
            </a:r>
            <a:r>
              <a:rPr lang="en-US" sz="1800" dirty="0" err="1">
                <a:latin typeface="Tahoma"/>
                <a:ea typeface="Tahoma"/>
                <a:cs typeface="Tahoma"/>
                <a:sym typeface="Tahoma"/>
              </a:rPr>
              <a:t>tình</a:t>
            </a:r>
            <a:r>
              <a:rPr lang="en-US" sz="1800" dirty="0">
                <a:latin typeface="Tahoma"/>
                <a:ea typeface="Tahoma"/>
                <a:cs typeface="Tahoma"/>
                <a:sym typeface="Tahoma"/>
              </a:rPr>
              <a:t> </a:t>
            </a:r>
            <a:r>
              <a:rPr lang="en-US" sz="1800" dirty="0" err="1">
                <a:latin typeface="Tahoma"/>
                <a:ea typeface="Tahoma"/>
                <a:cs typeface="Tahoma"/>
                <a:sym typeface="Tahoma"/>
              </a:rPr>
              <a:t>hình</a:t>
            </a:r>
            <a:r>
              <a:rPr lang="en-US" sz="1800" dirty="0">
                <a:latin typeface="Tahoma"/>
                <a:ea typeface="Tahoma"/>
                <a:cs typeface="Tahoma"/>
                <a:sym typeface="Tahoma"/>
              </a:rPr>
              <a:t> </a:t>
            </a:r>
            <a:r>
              <a:rPr lang="en-US" sz="1800" dirty="0" err="1">
                <a:latin typeface="Tahoma"/>
                <a:ea typeface="Tahoma"/>
                <a:cs typeface="Tahoma"/>
                <a:sym typeface="Tahoma"/>
              </a:rPr>
              <a:t>hiện</a:t>
            </a:r>
            <a:r>
              <a:rPr lang="en-US" sz="1800" dirty="0">
                <a:latin typeface="Tahoma"/>
                <a:ea typeface="Tahoma"/>
                <a:cs typeface="Tahoma"/>
                <a:sym typeface="Tahoma"/>
              </a:rPr>
              <a:t> </a:t>
            </a:r>
            <a:r>
              <a:rPr lang="en-US" sz="1800" dirty="0" err="1">
                <a:latin typeface="Tahoma"/>
                <a:ea typeface="Tahoma"/>
                <a:cs typeface="Tahoma"/>
                <a:sym typeface="Tahoma"/>
              </a:rPr>
              <a:t>tại</a:t>
            </a:r>
            <a:r>
              <a:rPr lang="en-US" sz="1800" dirty="0">
                <a:latin typeface="Tahoma"/>
                <a:ea typeface="Tahoma"/>
                <a:cs typeface="Tahoma"/>
                <a:sym typeface="Tahoma"/>
              </a:rPr>
              <a:t> </a:t>
            </a:r>
            <a:r>
              <a:rPr lang="en-US" sz="1800" dirty="0" err="1">
                <a:latin typeface="Tahoma"/>
                <a:ea typeface="Tahoma"/>
                <a:cs typeface="Tahoma"/>
                <a:sym typeface="Tahoma"/>
              </a:rPr>
              <a:t>tại</a:t>
            </a:r>
            <a:r>
              <a:rPr lang="en-US" sz="1800" dirty="0">
                <a:latin typeface="Tahoma"/>
                <a:ea typeface="Tahoma"/>
                <a:cs typeface="Tahoma"/>
                <a:sym typeface="Tahoma"/>
              </a:rPr>
              <a:t> </a:t>
            </a:r>
            <a:r>
              <a:rPr lang="en-US" sz="1800" dirty="0" err="1">
                <a:latin typeface="Tahoma"/>
                <a:ea typeface="Tahoma"/>
                <a:cs typeface="Tahoma"/>
                <a:sym typeface="Tahoma"/>
              </a:rPr>
              <a:t>hiện</a:t>
            </a:r>
            <a:r>
              <a:rPr lang="en-US" sz="1800" dirty="0">
                <a:latin typeface="Tahoma"/>
                <a:ea typeface="Tahoma"/>
                <a:cs typeface="Tahoma"/>
                <a:sym typeface="Tahoma"/>
              </a:rPr>
              <a:t> </a:t>
            </a:r>
            <a:r>
              <a:rPr lang="en-US" sz="1800" dirty="0" err="1">
                <a:latin typeface="Tahoma"/>
                <a:ea typeface="Tahoma"/>
                <a:cs typeface="Tahoma"/>
                <a:sym typeface="Tahoma"/>
              </a:rPr>
              <a:t>trường</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ghi</a:t>
            </a:r>
            <a:r>
              <a:rPr lang="en-US" sz="1800" dirty="0">
                <a:latin typeface="Tahoma"/>
                <a:ea typeface="Tahoma"/>
                <a:cs typeface="Tahoma"/>
                <a:sym typeface="Tahoma"/>
              </a:rPr>
              <a:t> </a:t>
            </a:r>
            <a:r>
              <a:rPr lang="en-US" sz="1800" dirty="0" err="1">
                <a:latin typeface="Tahoma"/>
                <a:ea typeface="Tahoma"/>
                <a:cs typeface="Tahoma"/>
                <a:sym typeface="Tahoma"/>
              </a:rPr>
              <a:t>lại</a:t>
            </a:r>
            <a:r>
              <a:rPr lang="en-US" sz="1800" dirty="0">
                <a:latin typeface="Tahoma"/>
                <a:ea typeface="Tahoma"/>
                <a:cs typeface="Tahoma"/>
                <a:sym typeface="Tahoma"/>
              </a:rPr>
              <a:t> </a:t>
            </a:r>
            <a:r>
              <a:rPr lang="en-US" sz="1800" dirty="0" err="1">
                <a:latin typeface="Tahoma"/>
                <a:ea typeface="Tahoma"/>
                <a:cs typeface="Tahoma"/>
                <a:sym typeface="Tahoma"/>
              </a:rPr>
              <a:t>những</a:t>
            </a:r>
            <a:r>
              <a:rPr lang="en-US" sz="1800" dirty="0">
                <a:latin typeface="Tahoma"/>
                <a:ea typeface="Tahoma"/>
                <a:cs typeface="Tahoma"/>
                <a:sym typeface="Tahoma"/>
              </a:rPr>
              <a:t> </a:t>
            </a:r>
            <a:r>
              <a:rPr lang="en-US" sz="1800" dirty="0" err="1">
                <a:latin typeface="Tahoma"/>
                <a:ea typeface="Tahoma"/>
                <a:cs typeface="Tahoma"/>
                <a:sym typeface="Tahoma"/>
              </a:rPr>
              <a:t>quan</a:t>
            </a:r>
            <a:r>
              <a:rPr lang="en-US" sz="1800" dirty="0">
                <a:latin typeface="Tahoma"/>
                <a:ea typeface="Tahoma"/>
                <a:cs typeface="Tahoma"/>
                <a:sym typeface="Tahoma"/>
              </a:rPr>
              <a:t> </a:t>
            </a:r>
            <a:r>
              <a:rPr lang="en-US" sz="1800" dirty="0" err="1">
                <a:latin typeface="Tahoma"/>
                <a:ea typeface="Tahoma"/>
                <a:cs typeface="Tahoma"/>
                <a:sym typeface="Tahoma"/>
              </a:rPr>
              <a:t>sát</a:t>
            </a: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p:txBody>
      </p:sp>
      <p:sp>
        <p:nvSpPr>
          <p:cNvPr id="750" name="Google Shape;750;g1580f3e85e3_0_402"/>
          <p:cNvSpPr/>
          <p:nvPr/>
        </p:nvSpPr>
        <p:spPr>
          <a:xfrm>
            <a:off x="5957900" y="2304475"/>
            <a:ext cx="614400" cy="596400"/>
          </a:xfrm>
          <a:prstGeom prst="rightArrow">
            <a:avLst>
              <a:gd name="adj1" fmla="val 50000"/>
              <a:gd name="adj2" fmla="val 50000"/>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g1580f3e85e3_0_402"/>
          <p:cNvSpPr/>
          <p:nvPr/>
        </p:nvSpPr>
        <p:spPr>
          <a:xfrm>
            <a:off x="5957900" y="3301088"/>
            <a:ext cx="614400" cy="596400"/>
          </a:xfrm>
          <a:prstGeom prst="rightArrow">
            <a:avLst>
              <a:gd name="adj1" fmla="val 50000"/>
              <a:gd name="adj2" fmla="val 50000"/>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g1580f3e85e3_0_402"/>
          <p:cNvSpPr/>
          <p:nvPr/>
        </p:nvSpPr>
        <p:spPr>
          <a:xfrm>
            <a:off x="5957900" y="4233025"/>
            <a:ext cx="614400" cy="596400"/>
          </a:xfrm>
          <a:prstGeom prst="rightArrow">
            <a:avLst>
              <a:gd name="adj1" fmla="val 50000"/>
              <a:gd name="adj2" fmla="val 50000"/>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g1580f3e85e3_0_402"/>
          <p:cNvSpPr/>
          <p:nvPr/>
        </p:nvSpPr>
        <p:spPr>
          <a:xfrm>
            <a:off x="5957900" y="5294300"/>
            <a:ext cx="614400" cy="596400"/>
          </a:xfrm>
          <a:prstGeom prst="rightArrow">
            <a:avLst>
              <a:gd name="adj1" fmla="val 50000"/>
              <a:gd name="adj2" fmla="val 50000"/>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1;g1580f3e85e3_0_376"/>
          <p:cNvSpPr txBox="1">
            <a:spLocks/>
          </p:cNvSpPr>
          <p:nvPr/>
        </p:nvSpPr>
        <p:spPr>
          <a:xfrm>
            <a:off x="92364" y="197236"/>
            <a:ext cx="12192000" cy="90344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6000"/>
              <a:buFont typeface="Arial Narrow"/>
              <a:buNone/>
              <a:defRPr sz="6000" b="1" i="0" u="none" strike="noStrike" cap="none">
                <a:solidFill>
                  <a:srgbClr val="FF0000"/>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endParaRPr lang="en-US" sz="4000" dirty="0">
              <a:latin typeface="Arial"/>
              <a:ea typeface="Arial"/>
              <a:cs typeface="Arial"/>
              <a:sym typeface="Arial"/>
            </a:endParaRPr>
          </a:p>
          <a:p>
            <a:pPr lvl="0">
              <a:buClr>
                <a:schemeClr val="dk1"/>
              </a:buClr>
              <a:buSzPct val="27500"/>
            </a:pPr>
            <a:r>
              <a:rPr lang="en-US" sz="4000" dirty="0" err="1">
                <a:latin typeface="Arial"/>
                <a:ea typeface="Arial"/>
                <a:cs typeface="Arial"/>
                <a:sym typeface="Arial"/>
              </a:rPr>
              <a:t>Bảo</a:t>
            </a:r>
            <a:r>
              <a:rPr lang="en-US" sz="4000" dirty="0">
                <a:latin typeface="Arial"/>
                <a:ea typeface="Arial"/>
                <a:cs typeface="Arial"/>
                <a:sym typeface="Arial"/>
              </a:rPr>
              <a:t> </a:t>
            </a:r>
            <a:r>
              <a:rPr lang="en-US" sz="4000" dirty="0" err="1">
                <a:latin typeface="Arial"/>
                <a:ea typeface="Arial"/>
                <a:cs typeface="Arial"/>
                <a:sym typeface="Arial"/>
              </a:rPr>
              <a:t>mật</a:t>
            </a:r>
            <a:r>
              <a:rPr lang="en-US" sz="4000" dirty="0">
                <a:latin typeface="Arial"/>
                <a:ea typeface="Arial"/>
                <a:cs typeface="Arial"/>
                <a:sym typeface="Arial"/>
              </a:rPr>
              <a:t> </a:t>
            </a:r>
            <a:r>
              <a:rPr lang="en-US" sz="4000" dirty="0" err="1">
                <a:latin typeface="Arial"/>
                <a:ea typeface="Arial"/>
                <a:cs typeface="Arial"/>
                <a:sym typeface="Arial"/>
              </a:rPr>
              <a:t>và</a:t>
            </a:r>
            <a:r>
              <a:rPr lang="en-US" sz="4000" dirty="0">
                <a:latin typeface="Arial"/>
                <a:ea typeface="Arial"/>
                <a:cs typeface="Arial"/>
                <a:sym typeface="Arial"/>
              </a:rPr>
              <a:t> </a:t>
            </a:r>
            <a:r>
              <a:rPr lang="en-US" sz="4000" dirty="0" err="1">
                <a:latin typeface="Arial"/>
                <a:ea typeface="Arial"/>
                <a:cs typeface="Arial"/>
                <a:sym typeface="Arial"/>
              </a:rPr>
              <a:t>Đánh</a:t>
            </a:r>
            <a:r>
              <a:rPr lang="en-US" sz="4000" dirty="0">
                <a:latin typeface="Arial"/>
                <a:ea typeface="Arial"/>
                <a:cs typeface="Arial"/>
                <a:sym typeface="Arial"/>
              </a:rPr>
              <a:t> </a:t>
            </a:r>
            <a:r>
              <a:rPr lang="en-US" sz="4000" dirty="0" err="1">
                <a:latin typeface="Arial"/>
                <a:ea typeface="Arial"/>
                <a:cs typeface="Arial"/>
                <a:sym typeface="Arial"/>
              </a:rPr>
              <a:t>giá</a:t>
            </a:r>
            <a:r>
              <a:rPr lang="en-US" sz="4000" dirty="0">
                <a:latin typeface="Arial"/>
                <a:ea typeface="Arial"/>
                <a:cs typeface="Arial"/>
                <a:sym typeface="Arial"/>
              </a:rPr>
              <a:t> </a:t>
            </a:r>
            <a:r>
              <a:rPr lang="en-US" sz="4000" dirty="0" err="1">
                <a:latin typeface="Arial"/>
                <a:ea typeface="Arial"/>
                <a:cs typeface="Arial"/>
                <a:sym typeface="Arial"/>
              </a:rPr>
              <a:t>hiện</a:t>
            </a:r>
            <a:r>
              <a:rPr lang="en-US" sz="4000" dirty="0">
                <a:latin typeface="Arial"/>
                <a:ea typeface="Arial"/>
                <a:cs typeface="Arial"/>
                <a:sym typeface="Arial"/>
              </a:rPr>
              <a:t> </a:t>
            </a:r>
            <a:r>
              <a:rPr lang="en-US" sz="4000" dirty="0" err="1">
                <a:latin typeface="Arial"/>
                <a:ea typeface="Arial"/>
                <a:cs typeface="Arial"/>
                <a:sym typeface="Arial"/>
              </a:rPr>
              <a:t>trường</a:t>
            </a:r>
            <a:r>
              <a:rPr lang="en-US" sz="4000" dirty="0">
                <a:latin typeface="Arial"/>
                <a:ea typeface="Arial"/>
                <a:cs typeface="Arial"/>
                <a:sym typeface="Arial"/>
              </a:rPr>
              <a:t> </a:t>
            </a:r>
            <a:r>
              <a:rPr lang="en-US" sz="4000" dirty="0" err="1">
                <a:latin typeface="Arial"/>
                <a:ea typeface="Arial"/>
                <a:cs typeface="Arial"/>
                <a:sym typeface="Arial"/>
              </a:rPr>
              <a:t>tội</a:t>
            </a:r>
            <a:r>
              <a:rPr lang="en-US" sz="4000" dirty="0">
                <a:latin typeface="Arial"/>
                <a:ea typeface="Arial"/>
                <a:cs typeface="Arial"/>
                <a:sym typeface="Arial"/>
              </a:rPr>
              <a:t> </a:t>
            </a:r>
            <a:r>
              <a:rPr lang="en-US" sz="4000" dirty="0" err="1">
                <a:latin typeface="Arial"/>
                <a:ea typeface="Arial"/>
                <a:cs typeface="Arial"/>
                <a:sym typeface="Arial"/>
              </a:rPr>
              <a:t>phạm</a:t>
            </a:r>
            <a:br>
              <a:rPr lang="en-US" sz="4000" dirty="0">
                <a:latin typeface="Arial"/>
                <a:ea typeface="Arial"/>
                <a:cs typeface="Arial"/>
                <a:sym typeface="Arial"/>
              </a:rPr>
            </a:br>
            <a:r>
              <a:rPr lang="en-US" sz="4000" dirty="0" err="1">
                <a:latin typeface="Arial"/>
                <a:ea typeface="Arial"/>
                <a:cs typeface="Arial"/>
                <a:sym typeface="Arial"/>
              </a:rPr>
              <a:t>Điện</a:t>
            </a:r>
            <a:r>
              <a:rPr lang="en-US" sz="4000" dirty="0">
                <a:latin typeface="Arial"/>
                <a:ea typeface="Arial"/>
                <a:cs typeface="Arial"/>
                <a:sym typeface="Arial"/>
              </a:rPr>
              <a:t> </a:t>
            </a:r>
            <a:r>
              <a:rPr lang="en-US" sz="4000" dirty="0" err="1">
                <a:latin typeface="Arial"/>
                <a:ea typeface="Arial"/>
                <a:cs typeface="Arial"/>
                <a:sym typeface="Arial"/>
              </a:rPr>
              <a:t>tử</a:t>
            </a:r>
            <a:r>
              <a:rPr lang="en-US" sz="4000" dirty="0">
                <a:latin typeface="Arial"/>
                <a:ea typeface="Arial"/>
                <a:cs typeface="Arial"/>
                <a:sym typeface="Arial"/>
              </a:rPr>
              <a:t>(</a:t>
            </a:r>
            <a:r>
              <a:rPr lang="en-US" sz="4000" dirty="0" err="1">
                <a:latin typeface="Arial"/>
                <a:ea typeface="Arial"/>
                <a:cs typeface="Arial"/>
                <a:sym typeface="Arial"/>
              </a:rPr>
              <a:t>tiếp</a:t>
            </a:r>
            <a:r>
              <a:rPr lang="en-US" sz="4000" dirty="0">
                <a:latin typeface="Arial"/>
                <a:ea typeface="Arial"/>
                <a:cs typeface="Arial"/>
                <a:sym typeface="Arial"/>
              </a:rPr>
              <a:t> </a:t>
            </a:r>
            <a:r>
              <a:rPr lang="en-US" sz="4000" dirty="0" err="1">
                <a:latin typeface="Arial"/>
                <a:ea typeface="Arial"/>
                <a:cs typeface="Arial"/>
                <a:sym typeface="Arial"/>
              </a:rPr>
              <a:t>theo</a:t>
            </a:r>
            <a:r>
              <a:rPr lang="en-US" sz="4000" dirty="0">
                <a:latin typeface="Arial"/>
                <a:ea typeface="Arial"/>
                <a:cs typeface="Arial"/>
                <a:sym typeface="Arial"/>
              </a:rPr>
              <a:t>)</a:t>
            </a:r>
          </a:p>
        </p:txBody>
      </p:sp>
    </p:spTree>
    <p:extLst>
      <p:ext uri="{BB962C8B-B14F-4D97-AF65-F5344CB8AC3E}">
        <p14:creationId xmlns:p14="http://schemas.microsoft.com/office/powerpoint/2010/main" val="11867013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451112"/>
            <a:ext cx="4979504" cy="5406887"/>
          </a:xfrm>
        </p:spPr>
        <p:txBody>
          <a:bodyPr>
            <a:normAutofit/>
          </a:bodyPr>
          <a:lstStyle/>
          <a:p>
            <a:r>
              <a:rPr lang="vi-VN" altLang="en-US" sz="2400"/>
              <a:t>Một vụ điều tra và vụ xử án có thể mất tới hàng năm, nếu không có tài liệu xác thực, bằng chứng thậm chí còn không được chấp nhận. </a:t>
            </a:r>
            <a:endParaRPr lang="en-US" altLang="en-US" sz="2400"/>
          </a:p>
          <a:p>
            <a:endParaRPr 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Bảo vệ các bằng chứng số</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105</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105</a:t>
            </a:fld>
            <a:endParaRPr/>
          </a:p>
        </p:txBody>
      </p:sp>
      <p:pic>
        <p:nvPicPr>
          <p:cNvPr id="3" name="Picture 3" descr="rcfl500.jpg">
            <a:extLst>
              <a:ext uri="{FF2B5EF4-FFF2-40B4-BE49-F238E27FC236}">
                <a16:creationId xmlns:a16="http://schemas.microsoft.com/office/drawing/2014/main" id="{8E2266C7-26D0-8FCD-27CC-96DFDF7B50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7012" y="1528555"/>
            <a:ext cx="6477000"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3915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540564"/>
            <a:ext cx="4949687" cy="5317435"/>
          </a:xfrm>
        </p:spPr>
        <p:txBody>
          <a:bodyPr>
            <a:normAutofit/>
          </a:bodyPr>
          <a:lstStyle/>
          <a:p>
            <a:r>
              <a:rPr lang="vi-VN" altLang="en-US" sz="2400"/>
              <a:t>Nếu</a:t>
            </a:r>
            <a:r>
              <a:rPr lang="en-US" altLang="en-US" sz="2400"/>
              <a:t> một Điều tra </a:t>
            </a:r>
            <a:r>
              <a:rPr lang="vi-VN" altLang="en-US" sz="2400"/>
              <a:t>viên không thể kiểm soát toàn bộ hệ thống máy tính, bằng chứng họ tìm</a:t>
            </a:r>
            <a:r>
              <a:rPr lang="en-US" altLang="en-US" sz="2400"/>
              <a:t> </a:t>
            </a:r>
            <a:r>
              <a:rPr lang="vi-VN" altLang="en-US" sz="2400"/>
              <a:t>được sẽ không được công nhận.</a:t>
            </a:r>
            <a:endParaRPr lang="en-US" sz="28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Bảo vệ các bằng chứng số</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106</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106</a:t>
            </a:fld>
            <a:endParaRPr/>
          </a:p>
        </p:txBody>
      </p:sp>
      <p:pic>
        <p:nvPicPr>
          <p:cNvPr id="4" name="Picture 3" descr="p15_cameron.jpg">
            <a:extLst>
              <a:ext uri="{FF2B5EF4-FFF2-40B4-BE49-F238E27FC236}">
                <a16:creationId xmlns:a16="http://schemas.microsoft.com/office/drawing/2014/main" id="{4BB9E8FD-4F2F-0C42-B856-DC3A99C937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7012" y="1540565"/>
            <a:ext cx="6477000"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9264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944217"/>
            <a:ext cx="12192000" cy="5565914"/>
          </a:xfrm>
        </p:spPr>
        <p:txBody>
          <a:bodyPr>
            <a:normAutofit/>
          </a:bodyPr>
          <a:lstStyle/>
          <a:p>
            <a:r>
              <a:rPr lang="vi-VN" altLang="en-US" sz="2400"/>
              <a:t>Ghi lại tất cả các bước của quá trình</a:t>
            </a:r>
            <a:r>
              <a:rPr lang="en-US" altLang="en-US" sz="2400"/>
              <a:t>,</a:t>
            </a:r>
            <a:r>
              <a:rPr lang="vi-VN" altLang="en-US" sz="2400"/>
              <a:t> </a:t>
            </a:r>
            <a:r>
              <a:rPr lang="en-US" altLang="en-US" sz="2400"/>
              <a:t>dùng để </a:t>
            </a:r>
            <a:r>
              <a:rPr lang="vi-VN" altLang="en-US" sz="2400"/>
              <a:t>cung cấp bằng chứng rằng công việc điều tra có bảo vệ thông tin của hệ thống máy tính mà không làm tha</a:t>
            </a:r>
            <a:r>
              <a:rPr lang="en-US" altLang="en-US" sz="2400"/>
              <a:t>y</a:t>
            </a:r>
            <a:r>
              <a:rPr lang="vi-VN" altLang="en-US" sz="2400"/>
              <a:t> đổi hoặc làm hỏng chúng. </a:t>
            </a:r>
            <a:endParaRPr lang="en-US" altLang="en-US" sz="2400"/>
          </a:p>
          <a:p>
            <a:r>
              <a:rPr lang="en-US" altLang="en-US" sz="2400"/>
              <a:t>Các </a:t>
            </a:r>
            <a:r>
              <a:rPr lang="vi-VN" altLang="en-US" sz="2400"/>
              <a:t>tài liệu xác thực này không chỉ bao gồm các file và dữ liệu được khôi phục từ hệ thống mà còn bao gồm cả bản vẽ của hệ thống và nơi các file được mã hóa hoặc được ẩn.</a:t>
            </a:r>
            <a:endParaRPr lang="en-US" alt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Đảm bảo tính toàn vẹn </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107</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107</a:t>
            </a:fld>
            <a:endParaRPr/>
          </a:p>
        </p:txBody>
      </p:sp>
      <p:pic>
        <p:nvPicPr>
          <p:cNvPr id="3" name="Picture 4" descr="computer-forensics-services.jpg">
            <a:extLst>
              <a:ext uri="{FF2B5EF4-FFF2-40B4-BE49-F238E27FC236}">
                <a16:creationId xmlns:a16="http://schemas.microsoft.com/office/drawing/2014/main" id="{61A52C32-F982-2CD4-00EA-95D8C47291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8148" y="3350523"/>
            <a:ext cx="3540125"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39584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1" y="1848678"/>
            <a:ext cx="11598966" cy="4094922"/>
          </a:xfrm>
          <a:prstGeom prst="rect">
            <a:avLst/>
          </a:prstGeom>
        </p:spPr>
        <p:txBody>
          <a:bodyPr spcFirstLastPara="1" wrap="square" lIns="91425" tIns="45700" rIns="91425" bIns="45700" anchor="t" anchorCtr="0">
            <a:normAutofit/>
          </a:bodyPr>
          <a:lstStyle/>
          <a:p>
            <a:pPr marL="0" indent="0" algn="ctr" eaLnBrk="1" hangingPunct="1">
              <a:buNone/>
            </a:pPr>
            <a:r>
              <a:rPr lang="en-US" sz="4000" b="1">
                <a:solidFill>
                  <a:srgbClr val="FF0000"/>
                </a:solidFill>
                <a:latin typeface="Arial"/>
                <a:ea typeface="Arial"/>
                <a:cs typeface="Arial"/>
                <a:sym typeface="Arial"/>
              </a:rPr>
              <a:t>V. Kỹ thuật phòng chống Anti-forensic</a:t>
            </a:r>
            <a:endParaRPr sz="4000" b="1" dirty="0">
              <a:solidFill>
                <a:srgbClr val="FF0000"/>
              </a:solidFil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108</a:t>
            </a:fld>
            <a:endParaRPr/>
          </a:p>
        </p:txBody>
      </p:sp>
    </p:spTree>
    <p:extLst>
      <p:ext uri="{BB962C8B-B14F-4D97-AF65-F5344CB8AC3E}">
        <p14:creationId xmlns:p14="http://schemas.microsoft.com/office/powerpoint/2010/main" val="2033974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944217"/>
            <a:ext cx="12192000" cy="5565914"/>
          </a:xfrm>
        </p:spPr>
        <p:txBody>
          <a:bodyPr>
            <a:normAutofit/>
          </a:bodyPr>
          <a:lstStyle/>
          <a:p>
            <a:r>
              <a:rPr lang="en-US" altLang="en-US" sz="2400"/>
              <a:t>Anti Forensics – chống điều tra kỹ thuật số  là </a:t>
            </a:r>
            <a:r>
              <a:rPr lang="vi-VN" altLang="en-US" sz="2400"/>
              <a:t>các kỹ thuật được sử dụng </a:t>
            </a:r>
            <a:r>
              <a:rPr lang="en-US" altLang="en-US" sz="2400"/>
              <a:t>để </a:t>
            </a:r>
            <a:r>
              <a:rPr lang="vi-VN" altLang="en-US" sz="2400"/>
              <a:t>đối phó để </a:t>
            </a:r>
            <a:r>
              <a:rPr lang="en-US" altLang="en-US" sz="2400"/>
              <a:t>việc tìm kiếm và thu thập các chứng cứ số trong điều tra</a:t>
            </a:r>
            <a:r>
              <a:rPr lang="vi-VN" altLang="en-US" sz="2400"/>
              <a:t>.</a:t>
            </a:r>
            <a:endParaRPr lang="en-US" altLang="en-US" sz="2400"/>
          </a:p>
          <a:p>
            <a:r>
              <a:rPr lang="en-US" altLang="en-US" sz="2400"/>
              <a:t>Sử dụng các kỹ thuật làm </a:t>
            </a:r>
            <a:r>
              <a:rPr lang="vi-VN" altLang="en-US" sz="2400"/>
              <a:t>ảnh hưởng đến sự tồn tại, số lượng và chất lượng của </a:t>
            </a:r>
            <a:r>
              <a:rPr lang="en-US" altLang="en-US" sz="2400"/>
              <a:t>chứng cứ số</a:t>
            </a:r>
            <a:r>
              <a:rPr lang="vi-VN" altLang="en-US" sz="2400"/>
              <a:t> </a:t>
            </a:r>
            <a:r>
              <a:rPr lang="en-US" altLang="en-US" sz="2400"/>
              <a:t>thu được tại</a:t>
            </a:r>
            <a:r>
              <a:rPr lang="vi-VN" altLang="en-US" sz="2400"/>
              <a:t> hiện trường vụ án, </a:t>
            </a:r>
            <a:r>
              <a:rPr lang="en-US" altLang="en-US" sz="2400"/>
              <a:t>điều này </a:t>
            </a:r>
            <a:r>
              <a:rPr lang="vi-VN" altLang="en-US" sz="2400"/>
              <a:t>làm cho việc phân tích và kiểm tra chứng cứ </a:t>
            </a:r>
            <a:r>
              <a:rPr lang="en-US" altLang="en-US" sz="2400"/>
              <a:t>gặp </a:t>
            </a:r>
            <a:r>
              <a:rPr lang="vi-VN" altLang="en-US" sz="2400"/>
              <a:t>khó khăn hoặc không thể thực hiện</a:t>
            </a:r>
            <a:r>
              <a:rPr lang="en-US" altLang="en-US" sz="2400"/>
              <a:t> được. </a:t>
            </a:r>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Chống điều tra kỹ thuật số</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109</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109</a:t>
            </a:fld>
            <a:endParaRPr/>
          </a:p>
        </p:txBody>
      </p:sp>
      <p:pic>
        <p:nvPicPr>
          <p:cNvPr id="4" name="Picture 3">
            <a:extLst>
              <a:ext uri="{FF2B5EF4-FFF2-40B4-BE49-F238E27FC236}">
                <a16:creationId xmlns:a16="http://schemas.microsoft.com/office/drawing/2014/main" id="{5DF50972-09A9-F5A5-5C26-54C28B30D2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8072" y="3429000"/>
            <a:ext cx="4571102" cy="302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05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766473" cy="5668818"/>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sz="2200">
                <a:solidFill>
                  <a:srgbClr val="FF0000"/>
                </a:solidFill>
              </a:rPr>
              <a:t>Đặc điểm của dữ liệu điện tử</a:t>
            </a:r>
          </a:p>
          <a:p>
            <a:pPr marL="0" indent="0" algn="just">
              <a:buSzPct val="100000"/>
              <a:buNone/>
            </a:pPr>
            <a:r>
              <a:rPr lang="en-US" sz="2200">
                <a:solidFill>
                  <a:srgbClr val="FF0000"/>
                </a:solidFill>
              </a:rPr>
              <a:t>- Dữ liệu điện tử là những thông tin tồn tại trên các thiết bị lưu trữ điện tử</a:t>
            </a:r>
          </a:p>
          <a:p>
            <a:pPr marL="0" indent="0" algn="just">
              <a:buSzPct val="100000"/>
              <a:buNone/>
            </a:pPr>
            <a:r>
              <a:rPr lang="en-US" sz="2200">
                <a:solidFill>
                  <a:srgbClr val="FF0000"/>
                </a:solidFill>
              </a:rPr>
              <a:t>- Dữ liệu điện tử có thể được xem, sửa, sao chép, truyền đi.</a:t>
            </a:r>
          </a:p>
          <a:p>
            <a:pPr marL="0" indent="0" algn="just">
              <a:buSzPct val="100000"/>
              <a:buNone/>
            </a:pPr>
            <a:r>
              <a:rPr lang="en-US" sz="2200">
                <a:solidFill>
                  <a:srgbClr val="FF0000"/>
                </a:solidFill>
              </a:rPr>
              <a:t>- Dữ liệu điện tử có thể bị xóa bởi sự chủ ý của người sử dụng hoặc do điều kiện khách quan khác như: virus, hệ điều hành bị hỏng…</a:t>
            </a:r>
          </a:p>
          <a:p>
            <a:pPr marL="0" indent="0" algn="just">
              <a:buSzPct val="100000"/>
              <a:buNone/>
            </a:pPr>
            <a:r>
              <a:rPr lang="en-US" sz="2200">
                <a:solidFill>
                  <a:srgbClr val="FF0000"/>
                </a:solidFill>
              </a:rPr>
              <a:t>- Dữ liệu điện tử có thể được mã hóa, ẩn đi bởi sự chủ ý của người dung</a:t>
            </a:r>
          </a:p>
          <a:p>
            <a:pPr marL="0" indent="0" algn="just">
              <a:buSzPct val="100000"/>
              <a:buNone/>
            </a:pPr>
            <a:r>
              <a:rPr lang="en-US" sz="2200">
                <a:solidFill>
                  <a:srgbClr val="FF0000"/>
                </a:solidFill>
              </a:rPr>
              <a:t>- Dữ liệu điện tử có thể bị hư hỏng, phá hủy khi thiết bị lưu trữ bị hỏng học một cách khách quan do khâu bảo quản không tốt, hoặc do thời tiết, khí hậu tác động. Hoặc người dung có thể phá hủy bằng cách đập vỡ, đốt cháy.</a:t>
            </a:r>
            <a:endParaRPr sz="2200" dirty="0"/>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3252084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441173"/>
            <a:ext cx="6609522" cy="5068957"/>
          </a:xfrm>
        </p:spPr>
        <p:txBody>
          <a:bodyPr>
            <a:normAutofit/>
          </a:bodyPr>
          <a:lstStyle/>
          <a:p>
            <a:pPr>
              <a:buFontTx/>
              <a:buNone/>
            </a:pPr>
            <a:r>
              <a:rPr lang="en-US" altLang="en-US" sz="2400"/>
              <a:t>	Các c</a:t>
            </a:r>
            <a:r>
              <a:rPr lang="vi-VN" altLang="en-US" sz="2400"/>
              <a:t>ông cụ </a:t>
            </a:r>
            <a:r>
              <a:rPr lang="en-US" altLang="en-US" sz="2400"/>
              <a:t>A</a:t>
            </a:r>
            <a:r>
              <a:rPr lang="vi-VN" altLang="en-US" sz="2400"/>
              <a:t>nti</a:t>
            </a:r>
            <a:r>
              <a:rPr lang="en-US" altLang="en-US" sz="2400"/>
              <a:t> F</a:t>
            </a:r>
            <a:r>
              <a:rPr lang="vi-VN" altLang="en-US" sz="2400"/>
              <a:t>orensic khiến công việc truy hồi </a:t>
            </a:r>
            <a:r>
              <a:rPr lang="en-US" altLang="en-US" sz="2400"/>
              <a:t>chứng cứ </a:t>
            </a:r>
            <a:r>
              <a:rPr lang="vi-VN" altLang="en-US" sz="2400"/>
              <a:t>trong quá trình điều</a:t>
            </a:r>
            <a:r>
              <a:rPr lang="en-US" altLang="en-US" sz="2400"/>
              <a:t> </a:t>
            </a:r>
            <a:r>
              <a:rPr lang="vi-VN" altLang="en-US" sz="2400"/>
              <a:t>tra trở nên khó khăn hơn hoặc thậm chí là không thể thực hiện được.</a:t>
            </a:r>
            <a:endParaRPr lang="en-US" altLang="en-US" sz="2400"/>
          </a:p>
          <a:p>
            <a:endParaRPr lang="en-US" alt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Mục đích của A</a:t>
            </a:r>
            <a:r>
              <a:rPr lang="vi-VN" altLang="en-US"/>
              <a:t>nti</a:t>
            </a:r>
            <a:r>
              <a:rPr lang="en-US" altLang="en-US"/>
              <a:t> </a:t>
            </a:r>
            <a:r>
              <a:rPr lang="vi-VN" altLang="en-US"/>
              <a:t>forensic</a:t>
            </a:r>
            <a:r>
              <a:rPr lang="en-US" altLang="en-US"/>
              <a:t>s</a:t>
            </a:r>
            <a:r>
              <a:rPr lang="vi-VN" altLang="en-US"/>
              <a:t> </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110</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110</a:t>
            </a:fld>
            <a:endParaRPr/>
          </a:p>
        </p:txBody>
      </p:sp>
      <p:pic>
        <p:nvPicPr>
          <p:cNvPr id="3" name="Picture 2">
            <a:extLst>
              <a:ext uri="{FF2B5EF4-FFF2-40B4-BE49-F238E27FC236}">
                <a16:creationId xmlns:a16="http://schemas.microsoft.com/office/drawing/2014/main" id="{A58010EA-EEEF-22D2-8422-3740EB82B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920" y="1566862"/>
            <a:ext cx="490537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61657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en-US" altLang="en-US"/>
              <a:t>Người ta chia các thủ đoạn chống điều tra kỹ thuật số ra các loại như sau:</a:t>
            </a:r>
          </a:p>
          <a:p>
            <a:pPr lvl="1"/>
            <a:r>
              <a:rPr lang="en-US" altLang="en-US" sz="3200"/>
              <a:t>Che giấu các </a:t>
            </a:r>
            <a:r>
              <a:rPr lang="vi-VN" altLang="en-US" sz="3200"/>
              <a:t>dữ liệu</a:t>
            </a:r>
            <a:r>
              <a:rPr lang="en-US" altLang="en-US" sz="3200"/>
              <a:t> có chứng cứ số </a:t>
            </a:r>
            <a:r>
              <a:rPr lang="vi-VN" altLang="en-US" sz="3200"/>
              <a:t> </a:t>
            </a:r>
            <a:endParaRPr lang="en-US" altLang="en-US" sz="3200"/>
          </a:p>
          <a:p>
            <a:pPr lvl="1"/>
            <a:r>
              <a:rPr lang="en-US" altLang="en-US" sz="3200"/>
              <a:t>Xóa các chứng cứ số </a:t>
            </a:r>
          </a:p>
          <a:p>
            <a:pPr lvl="1"/>
            <a:r>
              <a:rPr lang="en-US" altLang="en-US" sz="3200"/>
              <a:t>Làm sai lạc các dấu vết </a:t>
            </a:r>
          </a:p>
          <a:p>
            <a:pPr lvl="1"/>
            <a:r>
              <a:rPr lang="en-US" altLang="en-US" sz="3200"/>
              <a:t>Dùng phần mềm chống </a:t>
            </a:r>
            <a:r>
              <a:rPr lang="vi-VN" altLang="en-US" sz="3200"/>
              <a:t>các quy trình và các công cụ </a:t>
            </a:r>
            <a:r>
              <a:rPr lang="en-US" altLang="en-US" sz="3200"/>
              <a:t>điều tra kỹ thuật số</a:t>
            </a:r>
            <a:endParaRPr lang="vi-VN" altLang="en-US" sz="3200"/>
          </a:p>
          <a:p>
            <a:endParaRPr lang="en-US" altLang="en-US"/>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Các thủ đoạn chống điều tra kỹ thuật số </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111</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111</a:t>
            </a:fld>
            <a:endParaRPr/>
          </a:p>
        </p:txBody>
      </p:sp>
    </p:spTree>
    <p:extLst>
      <p:ext uri="{BB962C8B-B14F-4D97-AF65-F5344CB8AC3E}">
        <p14:creationId xmlns:p14="http://schemas.microsoft.com/office/powerpoint/2010/main" val="9554730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en-US" altLang="en-US" sz="3200"/>
              <a:t>Ẩn các </a:t>
            </a:r>
            <a:r>
              <a:rPr lang="vi-VN" altLang="en-US" sz="3200"/>
              <a:t>dữ liệu</a:t>
            </a:r>
            <a:r>
              <a:rPr lang="en-US" altLang="en-US" sz="3200"/>
              <a:t> có chứng cớ </a:t>
            </a:r>
            <a:r>
              <a:rPr lang="vi-VN" altLang="en-US" sz="3200"/>
              <a:t>là quá trình làm cho dữ liệu khó tìm </a:t>
            </a:r>
            <a:r>
              <a:rPr lang="en-US" altLang="en-US" sz="3200"/>
              <a:t>với người lạ </a:t>
            </a:r>
            <a:r>
              <a:rPr lang="vi-VN" altLang="en-US" sz="3200"/>
              <a:t>trong khi cũng giữ nó dễ tiếp cận </a:t>
            </a:r>
            <a:r>
              <a:rPr lang="en-US" altLang="en-US" sz="3200"/>
              <a:t>với người chủ </a:t>
            </a:r>
            <a:r>
              <a:rPr lang="vi-VN" altLang="en-US" sz="3200"/>
              <a:t>để </a:t>
            </a:r>
            <a:r>
              <a:rPr lang="en-US" altLang="en-US" sz="3200"/>
              <a:t>còn </a:t>
            </a:r>
            <a:r>
              <a:rPr lang="vi-VN" altLang="en-US" sz="3200"/>
              <a:t>sử dụng trong tương lai. </a:t>
            </a:r>
            <a:endParaRPr lang="en-US" altLang="en-US" sz="3200"/>
          </a:p>
          <a:p>
            <a:pPr lvl="1"/>
            <a:r>
              <a:rPr lang="en-US" altLang="en-US" sz="2800"/>
              <a:t>Mã hóa dữ liệu</a:t>
            </a:r>
          </a:p>
          <a:p>
            <a:pPr lvl="1"/>
            <a:r>
              <a:rPr lang="en-US" altLang="en-US" sz="2800"/>
              <a:t>Kỹ thuật giấu dữ liệu</a:t>
            </a:r>
          </a:p>
          <a:p>
            <a:pPr lvl="1"/>
            <a:r>
              <a:rPr lang="en-US" altLang="en-US" sz="2800"/>
              <a:t>Ẩn giấu các file dữ liệu</a:t>
            </a:r>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sz="4000"/>
              <a:t>Che giấu các </a:t>
            </a:r>
            <a:r>
              <a:rPr lang="vi-VN" altLang="en-US" sz="4000"/>
              <a:t>dữ liệu</a:t>
            </a:r>
            <a:r>
              <a:rPr lang="en-US" altLang="en-US" sz="4000"/>
              <a:t> có chứng cớ </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112</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112</a:t>
            </a:fld>
            <a:endParaRPr/>
          </a:p>
        </p:txBody>
      </p:sp>
    </p:spTree>
    <p:extLst>
      <p:ext uri="{BB962C8B-B14F-4D97-AF65-F5344CB8AC3E}">
        <p14:creationId xmlns:p14="http://schemas.microsoft.com/office/powerpoint/2010/main" val="366521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407504" y="1023731"/>
            <a:ext cx="10883348" cy="5486400"/>
          </a:xfrm>
        </p:spPr>
        <p:txBody>
          <a:bodyPr>
            <a:normAutofit/>
          </a:bodyPr>
          <a:lstStyle/>
          <a:p>
            <a:pPr algn="just"/>
            <a:r>
              <a:rPr lang="en-US" altLang="en-US" sz="2400" b="1"/>
              <a:t>Steganography </a:t>
            </a:r>
            <a:r>
              <a:rPr lang="en-US" altLang="en-US" sz="2400"/>
              <a:t>- </a:t>
            </a:r>
            <a:r>
              <a:rPr lang="vi-VN" altLang="en-US" sz="2400"/>
              <a:t>việc viết và chuyển tải các thông điệp một cách bí mật, sao cho ngoại trừ người gửi và người nhận, không ai biết đến sự tồn tại của các thông điệp</a:t>
            </a:r>
            <a:r>
              <a:rPr lang="en-US" altLang="en-US" sz="2400"/>
              <a:t> này</a:t>
            </a:r>
            <a:r>
              <a:rPr lang="vi-VN" altLang="en-US" sz="2400"/>
              <a:t>, là một dạng của bảo mật </a:t>
            </a:r>
            <a:r>
              <a:rPr lang="en-US" altLang="en-US" sz="2400"/>
              <a:t>như là</a:t>
            </a:r>
            <a:r>
              <a:rPr lang="vi-VN" altLang="en-US" sz="2400"/>
              <a:t> che giấu</a:t>
            </a:r>
            <a:r>
              <a:rPr lang="en-US" altLang="en-US" sz="2400"/>
              <a:t> file chứa dữ liệu</a:t>
            </a:r>
            <a:r>
              <a:rPr lang="vi-VN" altLang="en-US" sz="2400"/>
              <a:t>.</a:t>
            </a:r>
            <a:endParaRPr lang="en-US" altLang="en-US" sz="2400"/>
          </a:p>
          <a:p>
            <a:pPr algn="just"/>
            <a:r>
              <a:rPr lang="vi-VN" altLang="en-US" sz="2400"/>
              <a:t>Trong kỹ thuật </a:t>
            </a:r>
            <a:r>
              <a:rPr lang="en-US" altLang="en-US" sz="2400"/>
              <a:t>ẩn </a:t>
            </a:r>
            <a:r>
              <a:rPr lang="vi-VN" altLang="en-US" sz="2400"/>
              <a:t>giấu </a:t>
            </a:r>
            <a:r>
              <a:rPr lang="en-US" altLang="en-US" sz="2400"/>
              <a:t>thông thường</a:t>
            </a:r>
            <a:r>
              <a:rPr lang="vi-VN" altLang="en-US" sz="2400"/>
              <a:t>, thông điệp xuất hiện dưới một dạng khác trong quá trình truyền tải: hình ảnh, bài báo hoặc thông điệp ẩn có thể được viết bằng mực vô hình giữa các khoảng trống trong một lá thư bình thường.</a:t>
            </a:r>
            <a:endParaRPr lang="en-US" alt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Kỹ thuật giấu dữ liệu</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113</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113</a:t>
            </a:fld>
            <a:endParaRPr/>
          </a:p>
        </p:txBody>
      </p:sp>
    </p:spTree>
    <p:extLst>
      <p:ext uri="{BB962C8B-B14F-4D97-AF65-F5344CB8AC3E}">
        <p14:creationId xmlns:p14="http://schemas.microsoft.com/office/powerpoint/2010/main" val="3667573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vi-VN" altLang="en-US" sz="3200"/>
              <a:t>Những file hình ảnh có vẻ bình thường (như bức ảnh dưới) nhưng bên trong nó có thể ẩn chứa những thông tin hoàn toàn bí mật</a:t>
            </a:r>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Giấu dữ liệu trong file hình ảnh</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114</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114</a:t>
            </a:fld>
            <a:endParaRPr/>
          </a:p>
        </p:txBody>
      </p:sp>
      <p:pic>
        <p:nvPicPr>
          <p:cNvPr id="3" name="Content Placeholder 3">
            <a:extLst>
              <a:ext uri="{FF2B5EF4-FFF2-40B4-BE49-F238E27FC236}">
                <a16:creationId xmlns:a16="http://schemas.microsoft.com/office/drawing/2014/main" id="{50C668B3-7785-0A69-54F5-18BBACB2668D}"/>
              </a:ext>
            </a:extLst>
          </p:cNvPr>
          <p:cNvPicPr>
            <a:picLocks noGrp="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1602" y="3384687"/>
            <a:ext cx="51943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9092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1" y="1848678"/>
            <a:ext cx="11598966" cy="4094922"/>
          </a:xfrm>
          <a:prstGeom prst="rect">
            <a:avLst/>
          </a:prstGeom>
        </p:spPr>
        <p:txBody>
          <a:bodyPr spcFirstLastPara="1" wrap="square" lIns="91425" tIns="45700" rIns="91425" bIns="45700" anchor="t" anchorCtr="0">
            <a:normAutofit/>
          </a:bodyPr>
          <a:lstStyle/>
          <a:p>
            <a:pPr marL="0" indent="0" algn="ctr" eaLnBrk="1" hangingPunct="1">
              <a:buNone/>
            </a:pPr>
            <a:r>
              <a:rPr lang="en-US" sz="4000" b="1">
                <a:solidFill>
                  <a:srgbClr val="FF0000"/>
                </a:solidFill>
                <a:latin typeface="Arial"/>
                <a:ea typeface="Arial"/>
                <a:cs typeface="Arial"/>
                <a:sym typeface="Arial"/>
              </a:rPr>
              <a:t>VI. Luật pháp trong điều tra số</a:t>
            </a:r>
            <a:endParaRPr sz="4000" b="1" dirty="0">
              <a:solidFill>
                <a:srgbClr val="FF0000"/>
              </a:solidFil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115</a:t>
            </a:fld>
            <a:endParaRPr/>
          </a:p>
        </p:txBody>
      </p:sp>
    </p:spTree>
    <p:extLst>
      <p:ext uri="{BB962C8B-B14F-4D97-AF65-F5344CB8AC3E}">
        <p14:creationId xmlns:p14="http://schemas.microsoft.com/office/powerpoint/2010/main" val="38792255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vi-VN" altLang="en-US" sz="2400"/>
              <a:t>Cục Điều tra Liên bang (</a:t>
            </a:r>
            <a:r>
              <a:rPr lang="en-US" altLang="en-US" sz="2400"/>
              <a:t>FBI- </a:t>
            </a:r>
            <a:r>
              <a:rPr lang="vi-VN" altLang="en-US" sz="2400"/>
              <a:t>Federal Bureau of Investigation) </a:t>
            </a:r>
            <a:r>
              <a:rPr lang="en-US" altLang="en-US" sz="2400"/>
              <a:t>là </a:t>
            </a:r>
            <a:r>
              <a:rPr lang="vi-VN" altLang="en-US" sz="2400"/>
              <a:t>cơ quan trực thuộc Bộ Tư pháp Hoa Kỳ có nhiệm vụ thực hiện điều tra tội phạm ở cấp độ liên bang và tình báo nội địa.</a:t>
            </a:r>
            <a:endParaRPr lang="en-US" altLang="en-US" sz="2400"/>
          </a:p>
          <a:p>
            <a:r>
              <a:rPr lang="en-US" altLang="en-US" sz="2400"/>
              <a:t>Đội </a:t>
            </a:r>
            <a:r>
              <a:rPr lang="vi-VN" altLang="en-US" sz="2400"/>
              <a:t>phân tích </a:t>
            </a:r>
            <a:r>
              <a:rPr lang="en-US" altLang="en-US" sz="2400"/>
              <a:t>sự cố và điều tra </a:t>
            </a:r>
            <a:r>
              <a:rPr lang="vi-VN" altLang="en-US" sz="2400"/>
              <a:t>máy tính (CART </a:t>
            </a:r>
            <a:r>
              <a:rPr lang="en-US" altLang="en-US" sz="2400"/>
              <a:t>- Computer Analysis Response Team</a:t>
            </a:r>
            <a:r>
              <a:rPr lang="vi-VN" altLang="en-US" sz="2400"/>
              <a:t>) </a:t>
            </a:r>
            <a:r>
              <a:rPr lang="en-US" altLang="en-US" sz="2400"/>
              <a:t>thuộc FBI </a:t>
            </a:r>
            <a:r>
              <a:rPr lang="vi-VN" altLang="en-US" sz="2400"/>
              <a:t>được thành lập vào năm 1984 để xử lý số lượng ngày càng tăng của các trường hợp liên quan đến bằng chứng kỹ thuật số. </a:t>
            </a:r>
            <a:endParaRPr lang="en-US" altLang="en-US" sz="2400"/>
          </a:p>
          <a:p>
            <a:r>
              <a:rPr lang="vi-VN" altLang="en-US" sz="2400"/>
              <a:t>CART </a:t>
            </a:r>
            <a:r>
              <a:rPr lang="en-US" altLang="en-US" sz="2400"/>
              <a:t>hiện có </a:t>
            </a:r>
            <a:r>
              <a:rPr lang="vi-VN" altLang="en-US" sz="2400"/>
              <a:t>gần 500 </a:t>
            </a:r>
            <a:r>
              <a:rPr lang="en-US" altLang="en-US" sz="2400"/>
              <a:t>chuyên gia pháp chứng số </a:t>
            </a:r>
            <a:r>
              <a:rPr lang="vi-VN" altLang="en-US" sz="2400"/>
              <a:t>chuyên nghiệp làm việc tại trụ sở FBI</a:t>
            </a:r>
            <a:r>
              <a:rPr lang="en-US" altLang="en-US" sz="2400"/>
              <a:t>, </a:t>
            </a:r>
            <a:r>
              <a:rPr lang="vi-VN" altLang="en-US" sz="2400"/>
              <a:t>trong </a:t>
            </a:r>
            <a:r>
              <a:rPr lang="en-US" altLang="en-US" sz="2400"/>
              <a:t>56 </a:t>
            </a:r>
            <a:r>
              <a:rPr lang="vi-VN" altLang="en-US" sz="2400"/>
              <a:t>văn phòng các khu vực </a:t>
            </a:r>
            <a:r>
              <a:rPr lang="en-US" altLang="en-US" sz="2400"/>
              <a:t>và trong các </a:t>
            </a:r>
            <a:r>
              <a:rPr lang="vi-VN" altLang="en-US" sz="2400"/>
              <a:t>phòng thí nghiệm </a:t>
            </a:r>
            <a:r>
              <a:rPr lang="en-US" altLang="en-US" sz="2400"/>
              <a:t>pháp chứng </a:t>
            </a:r>
            <a:br>
              <a:rPr lang="en-US" altLang="en-US" sz="2400"/>
            </a:br>
            <a:r>
              <a:rPr lang="vi-VN" altLang="en-US" sz="2400"/>
              <a:t>trên </a:t>
            </a:r>
            <a:r>
              <a:rPr lang="en-US" altLang="en-US" sz="2400"/>
              <a:t>Hoa Kỳ</a:t>
            </a:r>
            <a:r>
              <a:rPr lang="vi-VN" altLang="en-US" sz="2400"/>
              <a:t>.</a:t>
            </a:r>
            <a:endParaRPr lang="en-US" alt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Computer Analysis Response Team - FBI</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116</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116</a:t>
            </a:fld>
            <a:endParaRPr/>
          </a:p>
        </p:txBody>
      </p:sp>
    </p:spTree>
    <p:extLst>
      <p:ext uri="{BB962C8B-B14F-4D97-AF65-F5344CB8AC3E}">
        <p14:creationId xmlns:p14="http://schemas.microsoft.com/office/powerpoint/2010/main" val="3864174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endParaRPr lang="en-US" alt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a:t>Computer Analysis Response Team - FBI</a:t>
            </a:r>
            <a:endParaRPr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117</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117</a:t>
            </a:fld>
            <a:endParaRPr/>
          </a:p>
        </p:txBody>
      </p:sp>
      <p:pic>
        <p:nvPicPr>
          <p:cNvPr id="3" name="Picture 5">
            <a:extLst>
              <a:ext uri="{FF2B5EF4-FFF2-40B4-BE49-F238E27FC236}">
                <a16:creationId xmlns:a16="http://schemas.microsoft.com/office/drawing/2014/main" id="{25B09428-3908-D545-6612-AC19D6DF3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40" y="679037"/>
            <a:ext cx="508952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cartseal.jpg">
            <a:extLst>
              <a:ext uri="{FF2B5EF4-FFF2-40B4-BE49-F238E27FC236}">
                <a16:creationId xmlns:a16="http://schemas.microsoft.com/office/drawing/2014/main" id="{83CE627F-EFC8-D4A7-1F27-A023CE5277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58540" y="1023731"/>
            <a:ext cx="3124200" cy="314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BA69681-1418-5666-6FBA-7A7D0D6B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467" y="4005056"/>
            <a:ext cx="40195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950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en-US" altLang="en-US" sz="2400"/>
              <a:t>A05 là c</a:t>
            </a:r>
            <a:r>
              <a:rPr lang="vi-VN" altLang="en-US" sz="2400"/>
              <a:t>ơ quan chuyên trách trong </a:t>
            </a:r>
            <a:r>
              <a:rPr lang="en-US" altLang="en-US" sz="2400"/>
              <a:t>Bộ Công an </a:t>
            </a:r>
            <a:r>
              <a:rPr lang="vi-VN" altLang="en-US" sz="2400"/>
              <a:t>th</a:t>
            </a:r>
            <a:r>
              <a:rPr lang="en-US" altLang="en-US" sz="2400"/>
              <a:t>ự</a:t>
            </a:r>
            <a:r>
              <a:rPr lang="vi-VN" altLang="en-US" sz="2400"/>
              <a:t>c hiện nhiệm vụ đấu tranh phòng, chống tội phạm sử dụng công nghệ cao</a:t>
            </a:r>
            <a:r>
              <a:rPr lang="en-US" altLang="en-US" sz="2400"/>
              <a:t>.</a:t>
            </a:r>
          </a:p>
          <a:p>
            <a:r>
              <a:rPr lang="en-US" altLang="en-US" sz="2400"/>
              <a:t>A05 </a:t>
            </a:r>
            <a:r>
              <a:rPr lang="vi-VN" altLang="en-US" sz="2400"/>
              <a:t>đã tiến hành điều tra, xử lý gần hàng ngàn vụ việc liên quan đến tội phạm sử dụng công nghệ cao.</a:t>
            </a:r>
            <a:r>
              <a:rPr lang="en-US" altLang="en-US" sz="2400"/>
              <a:t> Yêu cầu:</a:t>
            </a:r>
          </a:p>
          <a:p>
            <a:pPr lvl="1"/>
            <a:r>
              <a:rPr lang="en-US" altLang="en-US" sz="1800"/>
              <a:t>Cán bộ điều tra có trình độ </a:t>
            </a:r>
            <a:r>
              <a:rPr lang="vi-VN" altLang="en-US" sz="1800"/>
              <a:t>về k</a:t>
            </a:r>
            <a:r>
              <a:rPr lang="en-US" altLang="en-US" sz="1800"/>
              <a:t>ỹ</a:t>
            </a:r>
            <a:r>
              <a:rPr lang="vi-VN" altLang="en-US" sz="1800"/>
              <a:t> thuật, công nghệ thông tin lại vừa nắm vững nghiệp vụ điều tra, </a:t>
            </a:r>
            <a:endParaRPr lang="en-US" altLang="en-US" sz="1800"/>
          </a:p>
          <a:p>
            <a:pPr lvl="1"/>
            <a:r>
              <a:rPr lang="en-US" altLang="en-US" sz="1800"/>
              <a:t>Có </a:t>
            </a:r>
            <a:r>
              <a:rPr lang="vi-VN" altLang="en-US" sz="1800"/>
              <a:t>các thiết bị kĩ thuật hiện đại, thiết bị công nghệ cao và luôn được cập nhật tức thời về thông tin - công nghệ - phần mềm. </a:t>
            </a:r>
            <a:endParaRPr lang="en-US" altLang="en-US" sz="1800"/>
          </a:p>
          <a:p>
            <a:pPr lvl="1"/>
            <a:r>
              <a:rPr lang="en-US" altLang="en-US" sz="1800"/>
              <a:t>Cục chuẩn bị </a:t>
            </a:r>
            <a:r>
              <a:rPr lang="vi-VN" altLang="en-US" sz="1800"/>
              <a:t>xây dựng Trung tâm phục hồi dữ liệu và chứng cứ điện tử mang tầm cỡ quốc gia</a:t>
            </a:r>
            <a:r>
              <a:rPr lang="en-US" altLang="en-US" sz="1800"/>
              <a:t>.</a:t>
            </a:r>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vi-VN" altLang="en-US" sz="3000"/>
              <a:t>Cục An ninh mạng và phòng, chống tội phạm sử dụng công nghệ cao (A05)</a:t>
            </a:r>
            <a:endParaRPr lang="vi-VN" sz="3000"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118</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118</a:t>
            </a:fld>
            <a:endParaRPr/>
          </a:p>
        </p:txBody>
      </p:sp>
    </p:spTree>
    <p:extLst>
      <p:ext uri="{BB962C8B-B14F-4D97-AF65-F5344CB8AC3E}">
        <p14:creationId xmlns:p14="http://schemas.microsoft.com/office/powerpoint/2010/main" val="18345565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endParaRPr lang="en-US" altLang="en-US" sz="18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vi-VN" altLang="en-US" sz="3000"/>
              <a:t>Cục An ninh mạng và phòng, chống tội phạm sử dụng công nghệ cao (A05)</a:t>
            </a:r>
            <a:endParaRPr lang="vi-VN" sz="3000"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119</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119</a:t>
            </a:fld>
            <a:endParaRPr/>
          </a:p>
        </p:txBody>
      </p:sp>
      <p:pic>
        <p:nvPicPr>
          <p:cNvPr id="3" name="Picture 2" descr="http://congly.com.vn/resize.550x-/data/news/2014/7/10/40/images958382toiphamcncaojpg1404987221.jpg">
            <a:extLst>
              <a:ext uri="{FF2B5EF4-FFF2-40B4-BE49-F238E27FC236}">
                <a16:creationId xmlns:a16="http://schemas.microsoft.com/office/drawing/2014/main" id="{DDF74721-1D56-5DD4-DD9C-A4C069026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687" y="1023731"/>
            <a:ext cx="6851374" cy="51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0246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632361" cy="5668818"/>
          </a:xfrm>
          <a:prstGeom prst="rect">
            <a:avLst/>
          </a:prstGeom>
        </p:spPr>
        <p:txBody>
          <a:bodyPr spcFirstLastPara="1" wrap="square" lIns="91425" tIns="45700" rIns="91425" bIns="45700" anchor="t" anchorCtr="0">
            <a:normAutofit/>
          </a:bodyPr>
          <a:lstStyle/>
          <a:p>
            <a:pPr marL="0" indent="0" eaLnBrk="1" hangingPunct="1">
              <a:buNone/>
            </a:pPr>
            <a:endParaRPr lang="en-US" altLang="en-US" sz="1800"/>
          </a:p>
          <a:p>
            <a:pPr algn="just">
              <a:buSzPct val="100000"/>
              <a:buFont typeface="Wingdings" panose="05000000000000000000" pitchFamily="2" charset="2"/>
              <a:buChar char="q"/>
            </a:pPr>
            <a:r>
              <a:rPr lang="en-US" sz="1800">
                <a:solidFill>
                  <a:srgbClr val="FF0000"/>
                </a:solidFill>
              </a:rPr>
              <a:t>Phạm vi của hoạt động thu thập dữ liệu điện tử</a:t>
            </a:r>
          </a:p>
          <a:p>
            <a:pPr marL="0" indent="0" algn="just">
              <a:buSzPct val="100000"/>
              <a:buNone/>
            </a:pPr>
            <a:r>
              <a:rPr lang="en-US" sz="1800">
                <a:solidFill>
                  <a:srgbClr val="FF0000"/>
                </a:solidFill>
              </a:rPr>
              <a:t>- Không gian: Hoạt động thu thập dữ liệu điện tử được thực hiện ngay tại hiện trường vụ án và tại phòng thí nghiệm. Công tác khám xét và thu thập dữ liệu điện tử đôi khi không chỉ tiến hành ở một nơi mà có thể là nhiều nơi có liên quan khác</a:t>
            </a:r>
          </a:p>
          <a:p>
            <a:pPr marL="0" indent="0" algn="just">
              <a:buSzPct val="100000"/>
              <a:buNone/>
            </a:pPr>
            <a:r>
              <a:rPr lang="en-US" sz="1800">
                <a:solidFill>
                  <a:srgbClr val="FF0000"/>
                </a:solidFill>
              </a:rPr>
              <a:t>- Thời gian: Hoạt động thu thập dữ liệu điện tử được thực hiện  ngay tại thời điểm bắt, khám xét nơi thực hiện tội phạm và thực hiện ngay sau khi mở niêm phong vật chứng tại phòng thí nghiệm</a:t>
            </a:r>
          </a:p>
          <a:p>
            <a:pPr marL="0" indent="0" algn="just">
              <a:buSzPct val="100000"/>
              <a:buNone/>
            </a:pPr>
            <a:r>
              <a:rPr lang="en-US" sz="1800">
                <a:solidFill>
                  <a:srgbClr val="FF0000"/>
                </a:solidFill>
              </a:rPr>
              <a:t>- Nội dung: Thu thập toàn bộ những dữ liệu cần thiết ngay tại hiện trường vụ án hoặc có thể tiến hành thu thập trên bản sao chép nguyên vẹn dữ liệu gốc của các thiết bị điện tử là vật chứng của vụ án</a:t>
            </a:r>
            <a:endParaRPr sz="1800" dirty="0"/>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lang="vi-VN"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3592799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vi-VN" altLang="en-US" sz="2400"/>
              <a:t>Trung tâm Ứng cứu khẩn cấp Máy tính Việt Nam </a:t>
            </a:r>
            <a:r>
              <a:rPr lang="en-US" altLang="en-US" sz="2400"/>
              <a:t>(</a:t>
            </a:r>
            <a:r>
              <a:rPr lang="vi-VN" altLang="en-US" sz="2400"/>
              <a:t>Vietnam Computer Emergency Response Team - VNCERT</a:t>
            </a:r>
            <a:r>
              <a:rPr lang="en-US" altLang="en-US" sz="2400"/>
              <a:t>) đ</a:t>
            </a:r>
            <a:r>
              <a:rPr lang="vi-VN" altLang="en-US" sz="2400"/>
              <a:t>ược thành lập theo Quyết định 339/2005 của Thủ tướng Chính phủ, </a:t>
            </a:r>
            <a:endParaRPr lang="en-US" altLang="en-US" sz="2400"/>
          </a:p>
          <a:p>
            <a:r>
              <a:rPr lang="vi-VN" altLang="en-US" sz="2400"/>
              <a:t>VNCERT là đơn vị trực thuộc Bộ Thông tin - Truyền thông thực hiện chức năng điều phối và tổ chức các hoạt động phản ứng nhanh các sự cố máy tính cho mạng Internet Việt Nam.</a:t>
            </a:r>
            <a:endParaRPr lang="en-US" altLang="en-US" sz="2400"/>
          </a:p>
          <a:p>
            <a:r>
              <a:rPr lang="vi-VN" altLang="en-US" sz="2400"/>
              <a:t>VNCERT </a:t>
            </a:r>
            <a:r>
              <a:rPr lang="en-US" altLang="en-US" sz="2400"/>
              <a:t>có nhiệm vụ t</a:t>
            </a:r>
            <a:r>
              <a:rPr lang="vi-VN" altLang="en-US" sz="2400"/>
              <a:t>húc đẩy hình thành hệ thống các Trung tâm Ứng cứu khẩn cấp Máy tính (CERT) trong các cơ quan, tổ chức, doanh nghiệp</a:t>
            </a:r>
            <a:r>
              <a:rPr lang="en-US" altLang="en-US" sz="2400"/>
              <a:t>.</a:t>
            </a:r>
            <a:endParaRPr lang="vi-VN" alt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sz="3600"/>
              <a:t>Trung tâm Ứng cứu khẩn cấp Máy tính Việt Nam</a:t>
            </a:r>
            <a:endParaRPr lang="vi-VN" sz="3600"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120</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120</a:t>
            </a:fld>
            <a:endParaRPr/>
          </a:p>
        </p:txBody>
      </p:sp>
    </p:spTree>
    <p:extLst>
      <p:ext uri="{BB962C8B-B14F-4D97-AF65-F5344CB8AC3E}">
        <p14:creationId xmlns:p14="http://schemas.microsoft.com/office/powerpoint/2010/main" val="13432483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vi-VN" altLang="en-US" sz="2400"/>
              <a:t>Luật An toàn thông tin</a:t>
            </a:r>
            <a:endParaRPr lang="en-US" altLang="en-US" sz="2400"/>
          </a:p>
          <a:p>
            <a:r>
              <a:rPr lang="en-US" altLang="en-US" sz="2400"/>
              <a:t>Luật An ninh mạng </a:t>
            </a:r>
            <a:endParaRPr lang="vi-VN" altLang="en-US" sz="2400"/>
          </a:p>
          <a:p>
            <a:r>
              <a:rPr lang="vi-VN" altLang="en-US" sz="2400"/>
              <a:t>Nghị định của chính phủ: Quy định về phòng, chống tội phạm và vi phạm pháp luật khác có sử dụng công nghệ cao.</a:t>
            </a:r>
          </a:p>
          <a:p>
            <a:r>
              <a:rPr lang="vi-VN" altLang="en-US" sz="2400"/>
              <a:t>Thông tư của Bộ Thông tin và Truyền thông: Quy định về điều phối các hoạt động ứng cứu sự cố mạng Internet Việt Nam.</a:t>
            </a:r>
          </a:p>
          <a:p>
            <a:r>
              <a:rPr lang="vi-VN" altLang="en-US" sz="2400"/>
              <a:t>Quy tắc đạo đức nghề An toàn thông tin của Hiệp hội VNISA.</a:t>
            </a:r>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sz="3600"/>
              <a:t>Một số văn bản pháp luật liên quan đến Điều tra số tại VN</a:t>
            </a:r>
            <a:endParaRPr lang="vi-VN" sz="3600"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121</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121</a:t>
            </a:fld>
            <a:endParaRPr/>
          </a:p>
        </p:txBody>
      </p:sp>
    </p:spTree>
    <p:extLst>
      <p:ext uri="{BB962C8B-B14F-4D97-AF65-F5344CB8AC3E}">
        <p14:creationId xmlns:p14="http://schemas.microsoft.com/office/powerpoint/2010/main" val="40306127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en-US" altLang="en-US" sz="3200"/>
              <a:t>Luật An toàn thông tin – được Quốc hội thông qua ngày 19/11/2015 và có hiệu lực từ ngày 1/7/2016</a:t>
            </a:r>
          </a:p>
          <a:p>
            <a:r>
              <a:rPr lang="en-US" altLang="en-US" sz="3200"/>
              <a:t>Luật An toàn thông tin quy định về:</a:t>
            </a:r>
          </a:p>
          <a:p>
            <a:pPr lvl="1"/>
            <a:r>
              <a:rPr lang="en-US" altLang="en-US" sz="2000"/>
              <a:t>Hoạt động an toàn thông tin, bao gồm bảo đảm an toàn thông tin trên mạng; </a:t>
            </a:r>
          </a:p>
          <a:p>
            <a:pPr lvl="1"/>
            <a:r>
              <a:rPr lang="en-US" altLang="en-US" sz="2000"/>
              <a:t>Bảo vệ thông tin cá nhân trên mạng; mật mã dân sự; tiêu chuẩn, quy chuẩn kỹ thuật về an toàn thông tin; </a:t>
            </a:r>
          </a:p>
          <a:p>
            <a:pPr lvl="1"/>
            <a:r>
              <a:rPr lang="en-US" altLang="en-US" sz="2000"/>
              <a:t>Kinh doanh trong lĩnh vực an toàn thông tin; phát triển nguồn nhân lực an toàn thông tin; </a:t>
            </a:r>
          </a:p>
          <a:p>
            <a:pPr lvl="1"/>
            <a:r>
              <a:rPr lang="en-US" altLang="en-US" sz="2000"/>
              <a:t>Quản lý nhà nước về an toàn thông tin; quyền và nghĩa vụ của tổ chức, cá nhân tham gia hoạt động </a:t>
            </a:r>
            <a:br>
              <a:rPr lang="en-US" altLang="en-US" sz="2000"/>
            </a:br>
            <a:r>
              <a:rPr lang="en-US" altLang="en-US" sz="2000"/>
              <a:t>an toàn thông tin.</a:t>
            </a:r>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sz="3600"/>
              <a:t>Luật An toàn thông tin</a:t>
            </a:r>
            <a:endParaRPr lang="vi-VN" sz="3600"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122</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122</a:t>
            </a:fld>
            <a:endParaRPr/>
          </a:p>
        </p:txBody>
      </p:sp>
    </p:spTree>
    <p:extLst>
      <p:ext uri="{BB962C8B-B14F-4D97-AF65-F5344CB8AC3E}">
        <p14:creationId xmlns:p14="http://schemas.microsoft.com/office/powerpoint/2010/main" val="3456751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en-US" altLang="en-US" sz="2800"/>
              <a:t>Thông tư: </a:t>
            </a:r>
            <a:r>
              <a:rPr lang="vi-VN" altLang="en-US" sz="2800"/>
              <a:t>Quy định về điều phối các hoạt động ứng cứu sự cố mạng Internet Việt Nam</a:t>
            </a:r>
            <a:r>
              <a:rPr lang="en-US" altLang="en-US" sz="2800"/>
              <a:t>.</a:t>
            </a:r>
            <a:br>
              <a:rPr lang="en-US" altLang="en-US" sz="2800"/>
            </a:br>
            <a:r>
              <a:rPr lang="en-US" altLang="en-US" sz="2800"/>
              <a:t>Số: 27/2011/TT-BTTTT, </a:t>
            </a:r>
            <a:r>
              <a:rPr lang="vi-VN" altLang="en-US" sz="2800"/>
              <a:t>ngày 4 tháng 10 năm 2011</a:t>
            </a:r>
          </a:p>
          <a:p>
            <a:r>
              <a:rPr lang="en-US" altLang="en-US" sz="2800"/>
              <a:t>Thông tư quy định về mạng lưới ứng cứu sự cố, điều phối các hoạt động ứng cứu sự cố mạng Internet; trách nhiệm của các tổ chức, cá nhân có liên quan tới hoạt động ứng cứu sự cố mạng Internet tại Việt Nam.</a:t>
            </a:r>
          </a:p>
          <a:p>
            <a:endParaRPr lang="en-US" altLang="en-US" sz="28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sz="3600"/>
              <a:t>Thông tư của Bộ Thông tin và Truyền thông</a:t>
            </a:r>
            <a:endParaRPr lang="vi-VN" sz="3600"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123</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123</a:t>
            </a:fld>
            <a:endParaRPr/>
          </a:p>
        </p:txBody>
      </p:sp>
    </p:spTree>
    <p:extLst>
      <p:ext uri="{BB962C8B-B14F-4D97-AF65-F5344CB8AC3E}">
        <p14:creationId xmlns:p14="http://schemas.microsoft.com/office/powerpoint/2010/main" val="42603899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vi-VN" altLang="en-US" sz="2400"/>
              <a:t>Hiệp hội VNISA đã chủ trì xây bộ quy tắc đạo đức nghề An toàn thông tin</a:t>
            </a:r>
            <a:r>
              <a:rPr lang="en-US" altLang="en-US" sz="2400"/>
              <a:t> và </a:t>
            </a:r>
            <a:r>
              <a:rPr lang="vi-VN" altLang="en-US" sz="2400"/>
              <a:t>đưa ra phiên bản 1.0 của bộ quy tắc đạo đức nghề An toàn thông tin. </a:t>
            </a:r>
            <a:endParaRPr lang="en-US" altLang="en-US" sz="2400"/>
          </a:p>
          <a:p>
            <a:r>
              <a:rPr lang="en-US" altLang="en-US" sz="2400"/>
              <a:t>B</a:t>
            </a:r>
            <a:r>
              <a:rPr lang="vi-VN" altLang="en-US" sz="2400"/>
              <a:t>ộ quy tắc đạo đức nghề </a:t>
            </a:r>
            <a:r>
              <a:rPr lang="en-US" altLang="en-US" sz="2400"/>
              <a:t>A</a:t>
            </a:r>
            <a:r>
              <a:rPr lang="vi-VN" altLang="en-US" sz="2400"/>
              <a:t>n toàn thông tin là tập hợp các chuẩn mực hành vi, cách cư xử và ứng xử được quy định cho nghề nghiệp an toàn thông tin nhằm bảo vệ và tăng cường vai trò, tính tin cậy, niềm tự hào của nghề nghiệp an toàn thông tin trong xã hội.</a:t>
            </a:r>
            <a:endParaRPr lang="en-US" altLang="en-US" sz="2400"/>
          </a:p>
          <a:p>
            <a:r>
              <a:rPr lang="vi-VN" altLang="en-US" sz="2400"/>
              <a:t>Bản qui tắc </a:t>
            </a:r>
            <a:r>
              <a:rPr lang="en-US" altLang="en-US" sz="2400"/>
              <a:t>đ</a:t>
            </a:r>
            <a:r>
              <a:rPr lang="vi-VN" altLang="en-US" sz="2400"/>
              <a:t>ạo đức nghề An toàn thông tin (ATTT) có mục tiêu nhằm hướng dẫn các tổ chức, cá nhân hành nghề cung cấp dịch vụ ATTT một cách chính trực, trọng danh dự và tin cậy.</a:t>
            </a:r>
            <a:endParaRPr lang="en-US" altLang="en-US" sz="2400"/>
          </a:p>
          <a:p>
            <a:endParaRPr lang="en-US" alt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vi-VN" altLang="en-US" sz="3600"/>
              <a:t>Quy tắc đạo đức nghề An toàn thông tin</a:t>
            </a:r>
            <a:endParaRPr lang="vi-VN" sz="3600"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124</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124</a:t>
            </a:fld>
            <a:endParaRPr/>
          </a:p>
        </p:txBody>
      </p:sp>
    </p:spTree>
    <p:extLst>
      <p:ext uri="{BB962C8B-B14F-4D97-AF65-F5344CB8AC3E}">
        <p14:creationId xmlns:p14="http://schemas.microsoft.com/office/powerpoint/2010/main" val="14717920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r>
              <a:rPr lang="en-US" altLang="en-US" sz="2400"/>
              <a:t>Đạo đức đang là những kiến thức như những tiêu chuẩn, những quy tắc, những định hướng cho các cư xử được chấp nhận bởi luân lý hay xã hội, ví dụ như: sự trung thực, sự tin cậy, hay hành động vì sự tiến bộ xã hội.</a:t>
            </a:r>
          </a:p>
          <a:p>
            <a:r>
              <a:rPr lang="en-US" altLang="en-US" sz="2400"/>
              <a:t>Đạo đức được có thể tổng kết như "những quy tắc của tính trung thực”, Đạo đức là cơ sở cho sự trung thực trong kinh doanh và tính nhà nghề trong kỹ thuật.</a:t>
            </a:r>
          </a:p>
          <a:p>
            <a:r>
              <a:rPr lang="en-US" altLang="en-US" sz="2400"/>
              <a:t>Tại Hoa Kỳ, DFCB (Digital Forensics Certification Board)  có ra bản quy tắc đạo đức và chuẩn mực trong xử lý công việc cho nghề Pháp chứng kỹ thuật số. </a:t>
            </a:r>
          </a:p>
          <a:p>
            <a:endParaRPr lang="en-US" alt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sz="3600"/>
              <a:t>Đạo đức với nghề Pháp chứng kỹ thuật số</a:t>
            </a:r>
            <a:endParaRPr lang="vi-VN" sz="3600"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125</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125</a:t>
            </a:fld>
            <a:endParaRPr/>
          </a:p>
        </p:txBody>
      </p:sp>
    </p:spTree>
    <p:extLst>
      <p:ext uri="{BB962C8B-B14F-4D97-AF65-F5344CB8AC3E}">
        <p14:creationId xmlns:p14="http://schemas.microsoft.com/office/powerpoint/2010/main" val="3255228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2" name="Text Placeholder 1">
            <a:extLst>
              <a:ext uri="{FF2B5EF4-FFF2-40B4-BE49-F238E27FC236}">
                <a16:creationId xmlns:a16="http://schemas.microsoft.com/office/drawing/2014/main" id="{EC9C10B2-D372-1E04-E2F5-07EDE388DECF}"/>
              </a:ext>
            </a:extLst>
          </p:cNvPr>
          <p:cNvSpPr>
            <a:spLocks noGrp="1"/>
          </p:cNvSpPr>
          <p:nvPr>
            <p:ph type="body" idx="1"/>
          </p:nvPr>
        </p:nvSpPr>
        <p:spPr>
          <a:xfrm>
            <a:off x="0" y="1023731"/>
            <a:ext cx="11837504" cy="5486400"/>
          </a:xfrm>
        </p:spPr>
        <p:txBody>
          <a:bodyPr>
            <a:normAutofit/>
          </a:bodyPr>
          <a:lstStyle/>
          <a:p>
            <a:endParaRPr lang="en-US" altLang="en-US" sz="2400"/>
          </a:p>
        </p:txBody>
      </p:sp>
      <p:sp>
        <p:nvSpPr>
          <p:cNvPr id="731" name="Google Shape;731;g1580f3e85e3_0_3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tLang="en-US" sz="3600"/>
              <a:t>Đạo đức với nghề Pháp chứng kỹ thuật số</a:t>
            </a:r>
            <a:endParaRPr lang="vi-VN" sz="3600" dirty="0">
              <a:latin typeface="Arial"/>
              <a:ea typeface="Arial"/>
              <a:cs typeface="Arial"/>
              <a:sym typeface="Arial"/>
            </a:endParaRPr>
          </a:p>
        </p:txBody>
      </p:sp>
      <p:sp>
        <p:nvSpPr>
          <p:cNvPr id="730" name="Google Shape;730;g1580f3e85e3_0_376"/>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126</a:t>
            </a:fld>
            <a:endParaRPr/>
          </a:p>
        </p:txBody>
      </p:sp>
      <p:sp>
        <p:nvSpPr>
          <p:cNvPr id="732" name="Google Shape;732;g1580f3e85e3_0_376"/>
          <p:cNvSpPr txBox="1">
            <a:spLocks noGrp="1"/>
          </p:cNvSpPr>
          <p:nvPr>
            <p:ph type="sldNum" idx="4294967295"/>
          </p:nvPr>
        </p:nvSpPr>
        <p:spPr>
          <a:xfrm>
            <a:off x="11376025" y="6237288"/>
            <a:ext cx="815975" cy="617537"/>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126</a:t>
            </a:fld>
            <a:endParaRPr/>
          </a:p>
        </p:txBody>
      </p:sp>
      <p:pic>
        <p:nvPicPr>
          <p:cNvPr id="3" name="Picture 3" descr="dao-duc-nghe-nghiep-dich-vu-ke-toan.jpg">
            <a:extLst>
              <a:ext uri="{FF2B5EF4-FFF2-40B4-BE49-F238E27FC236}">
                <a16:creationId xmlns:a16="http://schemas.microsoft.com/office/drawing/2014/main" id="{184801DB-2D84-2853-7821-C07D293112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8752" y="1118705"/>
            <a:ext cx="51435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DF1406_A2 open.jpg">
            <a:extLst>
              <a:ext uri="{FF2B5EF4-FFF2-40B4-BE49-F238E27FC236}">
                <a16:creationId xmlns:a16="http://schemas.microsoft.com/office/drawing/2014/main" id="{A60E9812-232A-D876-6E17-7CDCB2D0D5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5886" y="3290888"/>
            <a:ext cx="40640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6759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9"/>
          <p:cNvSpPr txBox="1">
            <a:spLocks noGrp="1"/>
          </p:cNvSpPr>
          <p:nvPr>
            <p:ph type="sldNum" idx="4294967295"/>
          </p:nvPr>
        </p:nvSpPr>
        <p:spPr>
          <a:xfrm>
            <a:off x="10056818" y="6237294"/>
            <a:ext cx="611100" cy="617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127</a:t>
            </a:fld>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473865" cy="5668818"/>
          </a:xfrm>
          <a:prstGeom prst="rect">
            <a:avLst/>
          </a:prstGeom>
        </p:spPr>
        <p:txBody>
          <a:bodyPr spcFirstLastPara="1" wrap="square" lIns="91425" tIns="45700" rIns="91425" bIns="45700" anchor="t" anchorCtr="0">
            <a:normAutofit/>
          </a:bodyPr>
          <a:lstStyle/>
          <a:p>
            <a:pPr marL="0" indent="0" eaLnBrk="1" hangingPunct="1">
              <a:buNone/>
            </a:pPr>
            <a:endParaRPr lang="en-US" altLang="en-US" sz="1800"/>
          </a:p>
          <a:p>
            <a:pPr algn="just">
              <a:buSzPct val="100000"/>
              <a:buFont typeface="Wingdings" panose="05000000000000000000" pitchFamily="2" charset="2"/>
              <a:buChar char="q"/>
            </a:pPr>
            <a:r>
              <a:rPr lang="en-US" sz="1800">
                <a:solidFill>
                  <a:srgbClr val="FF0000"/>
                </a:solidFill>
              </a:rPr>
              <a:t>Phạm vi của hoạt động phục hồi, phân tích dữ liệu điện tử</a:t>
            </a:r>
          </a:p>
          <a:p>
            <a:pPr marL="0" indent="0" algn="just">
              <a:buSzPct val="100000"/>
              <a:buNone/>
            </a:pPr>
            <a:r>
              <a:rPr lang="en-US" sz="1800">
                <a:solidFill>
                  <a:srgbClr val="FF0000"/>
                </a:solidFill>
              </a:rPr>
              <a:t>- Không gian: Hoạt động phục hồi, phân tích dữ liệu điện tử được thực hiện tại phòng thí nghiệm của lực lượng chuyên trách.</a:t>
            </a:r>
          </a:p>
          <a:p>
            <a:pPr marL="0" indent="0" algn="just">
              <a:buSzPct val="100000"/>
              <a:buNone/>
            </a:pPr>
            <a:r>
              <a:rPr lang="en-US" sz="1800">
                <a:solidFill>
                  <a:srgbClr val="FF0000"/>
                </a:solidFill>
              </a:rPr>
              <a:t>- Thời gian: Hoạt động này được tiến hành ngay sau khi mở niêm vật chứng theo đúng trình tự thủ tục. Thời gian để hoàn thành quá trình phục hồi, phân tích dữ liệu tùy thuộc vào dung lượng lưu trữ của thiết bị, số lượng vật chứng mà cơ quan điều tra thu giữ được của vụ án đang được tiến hành điều tra</a:t>
            </a:r>
          </a:p>
          <a:p>
            <a:pPr marL="0" indent="0" algn="just">
              <a:buSzPct val="100000"/>
              <a:buNone/>
            </a:pPr>
            <a:r>
              <a:rPr lang="en-US" sz="1800">
                <a:solidFill>
                  <a:srgbClr val="FF0000"/>
                </a:solidFill>
              </a:rPr>
              <a:t>- Nội dung: Dữ liệu cần phục hồi, phân tích gồm toàm bộ thông tin tồn tại trong các bộ nhớ của thiết bị điện tử thu giữ được có liên quan đến hoạt động phạm tội của đối tượng. Dữ liệu đó có thể được đối tượng chủ động xóa, mã hóa hoặc ẩn giấu, thay đổi nội dung…</a:t>
            </a:r>
          </a:p>
          <a:p>
            <a:pPr marL="0" indent="0" algn="just">
              <a:buSzPct val="100000"/>
              <a:buNone/>
            </a:pPr>
            <a:r>
              <a:rPr lang="en-US" sz="1800"/>
              <a:t>         Điều tra viên phải xác định rõ cần phục hồi những loại dữ liệu nào</a:t>
            </a:r>
          </a:p>
          <a:p>
            <a:pPr marL="0" indent="0" algn="just">
              <a:buSzPct val="100000"/>
              <a:buNone/>
            </a:pPr>
            <a:endParaRPr lang="en-US" sz="1800"/>
          </a:p>
          <a:p>
            <a:pPr marL="0" indent="0" algn="just">
              <a:buSzPct val="100000"/>
              <a:buNone/>
            </a:pPr>
            <a:r>
              <a:rPr lang="en-US" sz="1800"/>
              <a:t>          Nhiệm vụ của điều tra số: Áp dụng sự hiểu biết về khoa học công nghệ để truy tìm – khôi phục, khảo sát, phân tích các bằng chứng có nguồn gốc số.</a:t>
            </a:r>
            <a:endParaRPr sz="1800" dirty="0"/>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13</a:t>
            </a:fld>
            <a:endParaRPr/>
          </a:p>
        </p:txBody>
      </p:sp>
      <p:sp>
        <p:nvSpPr>
          <p:cNvPr id="2" name="Arrow: Right 1">
            <a:extLst>
              <a:ext uri="{FF2B5EF4-FFF2-40B4-BE49-F238E27FC236}">
                <a16:creationId xmlns:a16="http://schemas.microsoft.com/office/drawing/2014/main" id="{D97AF2EB-E8C5-BC87-13C4-CF63FEB45316}"/>
              </a:ext>
            </a:extLst>
          </p:cNvPr>
          <p:cNvSpPr/>
          <p:nvPr/>
        </p:nvSpPr>
        <p:spPr>
          <a:xfrm>
            <a:off x="390145" y="4852416"/>
            <a:ext cx="621792"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B998D1E-5A74-89B2-60E2-04E063FFFA55}"/>
              </a:ext>
            </a:extLst>
          </p:cNvPr>
          <p:cNvSpPr/>
          <p:nvPr/>
        </p:nvSpPr>
        <p:spPr>
          <a:xfrm>
            <a:off x="390145" y="5493577"/>
            <a:ext cx="621792"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51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473865" cy="5668818"/>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sz="1800">
                <a:solidFill>
                  <a:srgbClr val="FF0000"/>
                </a:solidFill>
              </a:rPr>
              <a:t>Đặc thù của điều tra số:</a:t>
            </a:r>
          </a:p>
          <a:p>
            <a:pPr marL="0" indent="0" algn="just">
              <a:buSzPct val="100000"/>
              <a:buNone/>
            </a:pPr>
            <a:r>
              <a:rPr lang="en-US" sz="1800">
                <a:solidFill>
                  <a:srgbClr val="FF0000"/>
                </a:solidFill>
              </a:rPr>
              <a:t>- Lượng dữ liệu cần phân tích thường rất lớn </a:t>
            </a:r>
          </a:p>
          <a:p>
            <a:pPr marL="0" indent="0" algn="just">
              <a:buSzPct val="100000"/>
              <a:buNone/>
            </a:pPr>
            <a:r>
              <a:rPr lang="en-US" sz="1800">
                <a:solidFill>
                  <a:srgbClr val="FF0000"/>
                </a:solidFill>
              </a:rPr>
              <a:t>- Dữ liệu thường không còn nguyên vẹn, bị thay đổi, phân mảnh, giả mạo hay bị lỗi. Bảo quản dữ liệu khó khan, dữ liệu thu được có thể có tính toàn vẹn cao, chỉ một thay đổi nhỏ cũng có thể làm ảnh hưởng đến toàn bộ dữ liệu</a:t>
            </a:r>
          </a:p>
          <a:p>
            <a:pPr marL="0" indent="0" algn="just">
              <a:buSzPct val="100000"/>
              <a:buNone/>
            </a:pPr>
            <a:r>
              <a:rPr lang="en-US" sz="1800">
                <a:solidFill>
                  <a:srgbClr val="FF0000"/>
                </a:solidFill>
              </a:rPr>
              <a:t>- Dữ liệu phục vụ điều tra có thể gồm nhiều loại khác nhau: file hệ thống, ứng dụng…</a:t>
            </a:r>
          </a:p>
          <a:p>
            <a:pPr marL="0" indent="0" algn="just">
              <a:buSzPct val="100000"/>
              <a:buNone/>
            </a:pPr>
            <a:r>
              <a:rPr lang="en-US" sz="1800">
                <a:solidFill>
                  <a:srgbClr val="FF0000"/>
                </a:solidFill>
              </a:rPr>
              <a:t>- Chủ thể cần điều tra số: Gói tin trên mạng, gói tin có thể bị mã hóa, file dữ liệu…</a:t>
            </a:r>
          </a:p>
          <a:p>
            <a:pPr marL="0" indent="0" algn="just">
              <a:buSzPct val="100000"/>
              <a:buNone/>
            </a:pPr>
            <a:r>
              <a:rPr lang="en-US" sz="1800">
                <a:solidFill>
                  <a:srgbClr val="FF0000"/>
                </a:solidFill>
              </a:rPr>
              <a:t>- Xác định tội phạm khó khan, có thể tìm ra được thông tin về tội phạm (IP, email, profile…) nhưng để xác định được đối tượng thật ngoài đời cần sử dụng nhiều biện pháp khác</a:t>
            </a: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206529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473865" cy="5668818"/>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sz="1800">
                <a:solidFill>
                  <a:srgbClr val="FF0000"/>
                </a:solidFill>
              </a:rPr>
              <a:t>Các công việc cần tiến hành trong điều tra số</a:t>
            </a:r>
          </a:p>
          <a:p>
            <a:pPr marL="0" indent="0" algn="just">
              <a:buSzPct val="100000"/>
              <a:buNone/>
            </a:pPr>
            <a:r>
              <a:rPr lang="en-US" sz="1800">
                <a:solidFill>
                  <a:srgbClr val="FF0000"/>
                </a:solidFill>
              </a:rPr>
              <a:t>- Kiểm soát hệ thống để chắc chắn rằng thiết bị và dữ liệu được an toàn.</a:t>
            </a:r>
          </a:p>
          <a:p>
            <a:pPr marL="0" indent="0" algn="just">
              <a:buSzPct val="100000"/>
              <a:buNone/>
            </a:pPr>
            <a:r>
              <a:rPr lang="vi-VN" sz="1800">
                <a:solidFill>
                  <a:srgbClr val="FF0000"/>
                </a:solidFill>
              </a:rPr>
              <a:t>- Tìm kiếm tất cả các tập tin có trong hệ thống, bao gồm cả những tập tin đã được mã hóa, bảo vệ bằng mật khẩu, được ẩn hoặc bị xóa nhưng chưa bị ghi đè.</a:t>
            </a:r>
            <a:endParaRPr lang="en-US" sz="1800">
              <a:solidFill>
                <a:srgbClr val="FF0000"/>
              </a:solidFill>
            </a:endParaRPr>
          </a:p>
          <a:p>
            <a:pPr marL="0" indent="0" algn="just">
              <a:buSzPct val="100000"/>
              <a:buNone/>
            </a:pPr>
            <a:r>
              <a:rPr lang="en-US" sz="1800">
                <a:solidFill>
                  <a:srgbClr val="FF0000"/>
                </a:solidFill>
              </a:rPr>
              <a:t>- Khôi phục lại càng nhiều thông tin bị xóa càng tốt</a:t>
            </a:r>
          </a:p>
          <a:p>
            <a:pPr marL="0" indent="0" algn="just">
              <a:buSzPct val="100000"/>
              <a:buNone/>
            </a:pPr>
            <a:r>
              <a:rPr lang="en-US" sz="1800">
                <a:solidFill>
                  <a:srgbClr val="FF0000"/>
                </a:solidFill>
              </a:rPr>
              <a:t>- Tìm kiếm thông tin của tất cả các tập tin bị ẩn, Giải mã và truy cập các tập tin được bảo vệ</a:t>
            </a:r>
          </a:p>
          <a:p>
            <a:pPr marL="0" indent="0" algn="just">
              <a:buSzPct val="100000"/>
              <a:buNone/>
            </a:pPr>
            <a:r>
              <a:rPr lang="en-US" sz="1800">
                <a:solidFill>
                  <a:srgbClr val="FF0000"/>
                </a:solidFill>
              </a:rPr>
              <a:t>- Phân tích các khu vực đặc biệt trên ổ đĩa máy tính, bao gồm cả các phần thường khó có thể tiếp cận</a:t>
            </a:r>
          </a:p>
          <a:p>
            <a:pPr marL="0" indent="0" algn="just">
              <a:buSzPct val="100000"/>
              <a:buNone/>
            </a:pPr>
            <a:r>
              <a:rPr lang="en-US" sz="1800">
                <a:solidFill>
                  <a:srgbClr val="FF0000"/>
                </a:solidFill>
              </a:rPr>
              <a:t>- Ghi lại tất cả các bước của quá trình</a:t>
            </a:r>
            <a:endParaRPr lang="vi-VN" sz="1800">
              <a:solidFill>
                <a:srgbClr val="FF0000"/>
              </a:solidFill>
            </a:endParaRPr>
          </a:p>
          <a:p>
            <a:pPr marL="0" indent="0" algn="just">
              <a:buSzPct val="100000"/>
              <a:buNone/>
            </a:pPr>
            <a:endParaRPr lang="en-US" sz="1800">
              <a:solidFill>
                <a:srgbClr val="FF0000"/>
              </a:solidFill>
            </a:endParaRP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43232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473865" cy="5668818"/>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sz="1800">
                <a:solidFill>
                  <a:srgbClr val="FF0000"/>
                </a:solidFill>
              </a:rPr>
              <a:t>Lịch sử điều tra số</a:t>
            </a:r>
          </a:p>
          <a:p>
            <a:pPr marL="0" indent="0" algn="just">
              <a:buSzPct val="100000"/>
              <a:buNone/>
            </a:pPr>
            <a:r>
              <a:rPr lang="en-US" sz="1800">
                <a:solidFill>
                  <a:srgbClr val="FF0000"/>
                </a:solidFill>
              </a:rPr>
              <a:t>- Trước năm 1970: tội phạm liên quan đến máy tính đã được xử lý bằng pháp luật hiện hành</a:t>
            </a:r>
          </a:p>
          <a:p>
            <a:pPr marL="0" indent="0" algn="just">
              <a:buSzPct val="100000"/>
              <a:buNone/>
            </a:pPr>
            <a:r>
              <a:rPr lang="en-US" sz="1800">
                <a:solidFill>
                  <a:srgbClr val="FF0000"/>
                </a:solidFill>
              </a:rPr>
              <a:t>- Tội phạm máy tính đầu tiên được ghi nhận trong Luật tội phạm máy tính Florida năm 1978</a:t>
            </a:r>
          </a:p>
          <a:p>
            <a:pPr marL="0" indent="0" algn="just">
              <a:buSzPct val="100000"/>
              <a:buNone/>
            </a:pPr>
            <a:r>
              <a:rPr lang="en-US" sz="1800">
                <a:solidFill>
                  <a:srgbClr val="FF0000"/>
                </a:solidFill>
              </a:rPr>
              <a:t>- Giai đoạn 1980 – 1990</a:t>
            </a:r>
          </a:p>
          <a:p>
            <a:pPr marL="0" indent="0" algn="just">
              <a:buSzPct val="100000"/>
              <a:buNone/>
            </a:pPr>
            <a:r>
              <a:rPr lang="en-US" sz="1800">
                <a:solidFill>
                  <a:srgbClr val="FF0000"/>
                </a:solidFill>
              </a:rPr>
              <a:t>+ Năm 1980: Luật liên bang Mỹ mới có các điều luật kết hợp với hành vi phạm tội liên quan đến máy tính</a:t>
            </a:r>
          </a:p>
          <a:p>
            <a:pPr marL="0" indent="0" algn="just">
              <a:buSzPct val="100000"/>
              <a:buNone/>
            </a:pPr>
            <a:r>
              <a:rPr lang="en-US" sz="1800">
                <a:solidFill>
                  <a:srgbClr val="FF0000"/>
                </a:solidFill>
              </a:rPr>
              <a:t>+ Canada là quốc gia đầu tiên thực thi các luật về tội phạm máy tính năm 1983</a:t>
            </a:r>
          </a:p>
          <a:p>
            <a:pPr marL="0" indent="0" algn="just">
              <a:buSzPct val="100000"/>
              <a:buNone/>
            </a:pPr>
            <a:r>
              <a:rPr lang="en-US" sz="1800">
                <a:solidFill>
                  <a:srgbClr val="FF0000"/>
                </a:solidFill>
              </a:rPr>
              <a:t>+ Mỹ có luật về gian lận và lạm dụng máy tính năm 1986</a:t>
            </a:r>
          </a:p>
          <a:p>
            <a:pPr marL="0" indent="0" algn="just">
              <a:buSzPct val="100000"/>
              <a:buNone/>
            </a:pPr>
            <a:r>
              <a:rPr lang="en-US" sz="1800">
                <a:solidFill>
                  <a:srgbClr val="FF0000"/>
                </a:solidFill>
              </a:rPr>
              <a:t>+ Úc thực thi các luật về tội phạm máy tính năm 1989</a:t>
            </a:r>
          </a:p>
          <a:p>
            <a:pPr marL="0" indent="0" algn="just">
              <a:buSzPct val="100000"/>
              <a:buNone/>
            </a:pPr>
            <a:r>
              <a:rPr lang="en-US" sz="1800">
                <a:solidFill>
                  <a:srgbClr val="FF0000"/>
                </a:solidFill>
              </a:rPr>
              <a:t>+ Anh có luật quy định về các hành vi lạm dụng máy tính năm 1990</a:t>
            </a:r>
          </a:p>
          <a:p>
            <a:pPr marL="0" indent="0" algn="just">
              <a:buSzPct val="100000"/>
              <a:buNone/>
            </a:pPr>
            <a:r>
              <a:rPr lang="en-US" sz="1800">
                <a:solidFill>
                  <a:srgbClr val="FF0000"/>
                </a:solidFill>
              </a:rPr>
              <a:t>+ Ra đời thuật ngữ “Computer Forensic”</a:t>
            </a:r>
          </a:p>
          <a:p>
            <a:pPr marL="0" indent="0" algn="just">
              <a:buSzPct val="100000"/>
              <a:buNone/>
            </a:pPr>
            <a:r>
              <a:rPr lang="en-US" sz="1800">
                <a:solidFill>
                  <a:srgbClr val="FF0000"/>
                </a:solidFill>
              </a:rPr>
              <a:t>- Năm 2000s: công bố ISO 17025 đề cập đến các yêu cầu chung về thẩm quyền giám định với phòng thí nghiệm tiêu chuẩn năm 2005</a:t>
            </a:r>
          </a:p>
          <a:p>
            <a:pPr marL="0" indent="0" algn="just">
              <a:buSzPct val="100000"/>
              <a:buNone/>
            </a:pPr>
            <a:r>
              <a:rPr lang="en-US" sz="1800">
                <a:solidFill>
                  <a:srgbClr val="FF0000"/>
                </a:solidFill>
              </a:rPr>
              <a:t>+Hiệp định về tội phạm máy tính có hiệu lực năm 2004 với 43 quốc gia</a:t>
            </a: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1.2 Lịch sử điều tra số</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3649926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473865" cy="5668818"/>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sz="1800">
                <a:solidFill>
                  <a:srgbClr val="FF0000"/>
                </a:solidFill>
              </a:rPr>
              <a:t>Lịch sử điều tra số</a:t>
            </a:r>
          </a:p>
          <a:p>
            <a:pPr marL="0" indent="0" algn="just">
              <a:buSzPct val="100000"/>
              <a:buNone/>
            </a:pPr>
            <a:r>
              <a:rPr lang="en-US" sz="1800">
                <a:solidFill>
                  <a:srgbClr val="FF0000"/>
                </a:solidFill>
              </a:rPr>
              <a:t>- Tại Việt Nam: </a:t>
            </a:r>
          </a:p>
          <a:p>
            <a:pPr marL="0" indent="0" algn="just">
              <a:buSzPct val="100000"/>
              <a:buNone/>
            </a:pPr>
            <a:r>
              <a:rPr lang="en-US" sz="1800">
                <a:solidFill>
                  <a:srgbClr val="FF0000"/>
                </a:solidFill>
              </a:rPr>
              <a:t>+ Bộ luật tố tụng hình sự 2015 đã quy định về chứng cứ (điều 86), quy định dữ liệu điện tử là một nguồn của chứng cứ  (điều 87), quy định chi tiết về dữ liệu điện tử (điều 99), quy định về thu thập phương tiện điện tử, dữ liệu điện tử (điều 107)</a:t>
            </a:r>
          </a:p>
          <a:p>
            <a:pPr marL="0" indent="0" algn="just">
              <a:buSzPct val="100000"/>
              <a:buNone/>
            </a:pPr>
            <a:endParaRPr lang="en-US" sz="1800">
              <a:solidFill>
                <a:srgbClr val="FF0000"/>
              </a:solidFill>
            </a:endParaRP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1.2 Lịch sử điều tra số</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88053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473865" cy="5668818"/>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sz="1800">
                <a:solidFill>
                  <a:srgbClr val="FF0000"/>
                </a:solidFill>
              </a:rPr>
              <a:t>Phân loại điều tra số</a:t>
            </a:r>
          </a:p>
          <a:p>
            <a:pPr marL="0" indent="0" algn="just">
              <a:buSzPct val="100000"/>
              <a:buNone/>
            </a:pPr>
            <a:r>
              <a:rPr lang="en-US" sz="1800">
                <a:solidFill>
                  <a:srgbClr val="FF0000"/>
                </a:solidFill>
              </a:rPr>
              <a:t>- Điều tra máy tính (computer forensics)</a:t>
            </a:r>
          </a:p>
          <a:p>
            <a:pPr marL="0" indent="0" algn="just">
              <a:buSzPct val="100000"/>
              <a:buNone/>
            </a:pPr>
            <a:r>
              <a:rPr lang="en-US" sz="1800">
                <a:solidFill>
                  <a:srgbClr val="FF0000"/>
                </a:solidFill>
              </a:rPr>
              <a:t>- Điều tra mạng (network forensics)</a:t>
            </a:r>
          </a:p>
          <a:p>
            <a:pPr marL="0" indent="0" algn="just">
              <a:buSzPct val="100000"/>
              <a:buNone/>
            </a:pPr>
            <a:r>
              <a:rPr lang="en-US" sz="1800">
                <a:solidFill>
                  <a:srgbClr val="FF0000"/>
                </a:solidFill>
              </a:rPr>
              <a:t>- Điều tra thiết bị di động (mobile device forensics)</a:t>
            </a:r>
          </a:p>
          <a:p>
            <a:pPr marL="0" indent="0" algn="just">
              <a:buSzPct val="100000"/>
              <a:buNone/>
            </a:pPr>
            <a:endParaRPr lang="en-US" sz="1800">
              <a:solidFill>
                <a:srgbClr val="FF0000"/>
              </a:solidFill>
            </a:endParaRP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1.3. Phân loại điều tra số</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255856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1" y="1848678"/>
            <a:ext cx="11598966" cy="4094922"/>
          </a:xfrm>
          <a:prstGeom prst="rect">
            <a:avLst/>
          </a:prstGeom>
        </p:spPr>
        <p:txBody>
          <a:bodyPr spcFirstLastPara="1" wrap="square" lIns="91425" tIns="45700" rIns="91425" bIns="45700" anchor="t" anchorCtr="0">
            <a:normAutofit/>
          </a:bodyPr>
          <a:lstStyle/>
          <a:p>
            <a:pPr marL="0" indent="0" algn="ctr" eaLnBrk="1" hangingPunct="1">
              <a:buNone/>
            </a:pPr>
            <a:r>
              <a:rPr lang="en-US" sz="4000" b="1">
                <a:solidFill>
                  <a:srgbClr val="FF0000"/>
                </a:solidFill>
                <a:latin typeface="Arial"/>
                <a:ea typeface="Arial"/>
                <a:cs typeface="Arial"/>
                <a:sym typeface="Arial"/>
              </a:rPr>
              <a:t>1.4. Quy trình điều tra số</a:t>
            </a:r>
            <a:endParaRPr sz="4000" b="1" dirty="0">
              <a:solidFill>
                <a:srgbClr val="FF0000"/>
              </a:solidFil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3379274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2"/>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4000"/>
              <a:buFont typeface="Arial Narrow"/>
              <a:buNone/>
            </a:pPr>
            <a:r>
              <a:rPr lang="en-US">
                <a:latin typeface="Arial"/>
                <a:ea typeface="Arial"/>
                <a:cs typeface="Arial"/>
                <a:sym typeface="Arial"/>
              </a:rPr>
              <a:t>Nội dung chính</a:t>
            </a:r>
            <a:endParaRPr>
              <a:latin typeface="Arial"/>
              <a:ea typeface="Arial"/>
              <a:cs typeface="Arial"/>
              <a:sym typeface="Arial"/>
            </a:endParaRPr>
          </a:p>
        </p:txBody>
      </p:sp>
      <p:sp>
        <p:nvSpPr>
          <p:cNvPr id="95" name="Google Shape;95;p2"/>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2</a:t>
            </a:fld>
            <a:endParaRPr/>
          </a:p>
        </p:txBody>
      </p:sp>
      <p:graphicFrame>
        <p:nvGraphicFramePr>
          <p:cNvPr id="96" name="Google Shape;96;p2"/>
          <p:cNvGraphicFramePr/>
          <p:nvPr>
            <p:extLst>
              <p:ext uri="{D42A27DB-BD31-4B8C-83A1-F6EECF244321}">
                <p14:modId xmlns:p14="http://schemas.microsoft.com/office/powerpoint/2010/main" val="2937074635"/>
              </p:ext>
            </p:extLst>
          </p:nvPr>
        </p:nvGraphicFramePr>
        <p:xfrm>
          <a:off x="2315817" y="1166799"/>
          <a:ext cx="8188187" cy="4977969"/>
        </p:xfrm>
        <a:graphic>
          <a:graphicData uri="http://schemas.openxmlformats.org/drawingml/2006/table">
            <a:tbl>
              <a:tblPr>
                <a:noFill/>
                <a:tableStyleId>{B2F57763-0C03-430D-BF51-71CE9B9599BC}</a:tableStyleId>
              </a:tblPr>
              <a:tblGrid>
                <a:gridCol w="8188187">
                  <a:extLst>
                    <a:ext uri="{9D8B030D-6E8A-4147-A177-3AD203B41FA5}">
                      <a16:colId xmlns:a16="http://schemas.microsoft.com/office/drawing/2014/main" val="20000"/>
                    </a:ext>
                  </a:extLst>
                </a:gridCol>
              </a:tblGrid>
              <a:tr h="4977969">
                <a:tc>
                  <a:txBody>
                    <a:bodyPr/>
                    <a:lstStyle/>
                    <a:p>
                      <a:pPr marL="457200" lvl="0" indent="-457200" algn="l" rtl="0">
                        <a:lnSpc>
                          <a:spcPct val="150000"/>
                        </a:lnSpc>
                        <a:spcBef>
                          <a:spcPts val="0"/>
                        </a:spcBef>
                        <a:spcAft>
                          <a:spcPts val="0"/>
                        </a:spcAft>
                        <a:buFont typeface="+mj-lt"/>
                        <a:buAutoNum type="arabicPeriod"/>
                      </a:pPr>
                      <a:r>
                        <a:rPr lang="en-US" sz="3000" b="1"/>
                        <a:t>Giới thiệu về điều tra số</a:t>
                      </a:r>
                    </a:p>
                    <a:p>
                      <a:pPr marL="0" lvl="0" indent="-457200" algn="l" rtl="0">
                        <a:lnSpc>
                          <a:spcPct val="150000"/>
                        </a:lnSpc>
                        <a:spcBef>
                          <a:spcPts val="0"/>
                        </a:spcBef>
                        <a:spcAft>
                          <a:spcPts val="0"/>
                        </a:spcAft>
                        <a:buFont typeface="+mj-lt"/>
                        <a:buAutoNum type="arabicPeriod"/>
                      </a:pPr>
                      <a:r>
                        <a:rPr lang="en-US" sz="3000" b="1"/>
                        <a:t>Cơ sở pháp lý đấu tranh với tội phạm sử dụng thiết bị số</a:t>
                      </a:r>
                    </a:p>
                    <a:p>
                      <a:pPr marL="457200" lvl="0" indent="-457200" algn="l" rtl="0">
                        <a:lnSpc>
                          <a:spcPct val="150000"/>
                        </a:lnSpc>
                        <a:spcBef>
                          <a:spcPts val="0"/>
                        </a:spcBef>
                        <a:spcAft>
                          <a:spcPts val="0"/>
                        </a:spcAft>
                        <a:buFont typeface="+mj-lt"/>
                        <a:buAutoNum type="arabicPeriod"/>
                      </a:pPr>
                      <a:r>
                        <a:rPr lang="en-US" sz="3000" b="1"/>
                        <a:t>Kỹ thuật Anti - Forensics</a:t>
                      </a:r>
                      <a:endParaRPr sz="3000" b="1"/>
                    </a:p>
                  </a:txBody>
                  <a:tcPr marL="91425" marR="91425" marT="91425" marB="91425">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56550a6cf4_0_0"/>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indent="0" algn="ctr" eaLnBrk="1" hangingPunct="1">
              <a:buNone/>
            </a:pPr>
            <a:r>
              <a:rPr lang="en-US" sz="4000" b="1">
                <a:solidFill>
                  <a:srgbClr val="FF0000"/>
                </a:solidFill>
                <a:latin typeface="Arial"/>
                <a:ea typeface="Arial"/>
                <a:cs typeface="Arial"/>
                <a:sym typeface="Arial"/>
              </a:rPr>
              <a:t>1.4. Quy trình điều tra số</a:t>
            </a:r>
            <a:endParaRPr lang="en-US" sz="4000" b="1" dirty="0">
              <a:solidFill>
                <a:srgbClr val="FF0000"/>
              </a:solidFill>
            </a:endParaRPr>
          </a:p>
        </p:txBody>
      </p:sp>
      <p:sp>
        <p:nvSpPr>
          <p:cNvPr id="382" name="Google Shape;382;g156550a6cf4_0_0"/>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sp>
        <p:nvSpPr>
          <p:cNvPr id="384" name="Google Shape;384;g156550a6cf4_0_0"/>
          <p:cNvSpPr/>
          <p:nvPr/>
        </p:nvSpPr>
        <p:spPr>
          <a:xfrm>
            <a:off x="157555" y="1562125"/>
            <a:ext cx="3758573" cy="16002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ahoma"/>
                <a:ea typeface="Tahoma"/>
                <a:cs typeface="Tahoma"/>
                <a:sym typeface="Tahoma"/>
              </a:rPr>
              <a:t>Chuẩn bị</a:t>
            </a:r>
            <a:endParaRPr sz="1800" dirty="0">
              <a:latin typeface="Tahoma"/>
              <a:ea typeface="Tahoma"/>
              <a:cs typeface="Tahoma"/>
              <a:sym typeface="Tahoma"/>
            </a:endParaRPr>
          </a:p>
        </p:txBody>
      </p:sp>
      <p:sp>
        <p:nvSpPr>
          <p:cNvPr id="385" name="Google Shape;385;g156550a6cf4_0_0"/>
          <p:cNvSpPr/>
          <p:nvPr/>
        </p:nvSpPr>
        <p:spPr>
          <a:xfrm>
            <a:off x="4497974" y="1562125"/>
            <a:ext cx="3758573" cy="1600200"/>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ahoma"/>
                <a:ea typeface="Tahoma"/>
                <a:cs typeface="Tahoma"/>
                <a:sym typeface="Tahoma"/>
              </a:rPr>
              <a:t>Ảnh hóa</a:t>
            </a:r>
            <a:endParaRPr sz="1800" dirty="0">
              <a:latin typeface="Tahoma"/>
              <a:ea typeface="Tahoma"/>
              <a:cs typeface="Tahoma"/>
              <a:sym typeface="Tahoma"/>
            </a:endParaRPr>
          </a:p>
        </p:txBody>
      </p:sp>
      <p:sp>
        <p:nvSpPr>
          <p:cNvPr id="386" name="Google Shape;386;g156550a6cf4_0_0"/>
          <p:cNvSpPr/>
          <p:nvPr/>
        </p:nvSpPr>
        <p:spPr>
          <a:xfrm>
            <a:off x="8657164" y="1562125"/>
            <a:ext cx="3450433" cy="16002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ahoma"/>
                <a:ea typeface="Tahoma"/>
                <a:cs typeface="Tahoma"/>
                <a:sym typeface="Tahoma"/>
              </a:rPr>
              <a:t>Phân tích</a:t>
            </a:r>
            <a:endParaRPr sz="1800" dirty="0">
              <a:latin typeface="Tahoma"/>
              <a:ea typeface="Tahoma"/>
              <a:cs typeface="Tahoma"/>
              <a:sym typeface="Tahoma"/>
            </a:endParaRPr>
          </a:p>
        </p:txBody>
      </p:sp>
      <p:sp>
        <p:nvSpPr>
          <p:cNvPr id="388" name="Google Shape;388;g156550a6cf4_0_0"/>
          <p:cNvSpPr/>
          <p:nvPr/>
        </p:nvSpPr>
        <p:spPr>
          <a:xfrm>
            <a:off x="5204587" y="3899718"/>
            <a:ext cx="3758573" cy="16002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ahoma"/>
                <a:ea typeface="Tahoma"/>
                <a:cs typeface="Tahoma"/>
                <a:sym typeface="Tahoma"/>
              </a:rPr>
              <a:t>Báo cáo</a:t>
            </a:r>
            <a:endParaRPr sz="1800">
              <a:latin typeface="Tahoma"/>
              <a:ea typeface="Tahoma"/>
              <a:cs typeface="Tahoma"/>
              <a:sym typeface="Tahoma"/>
            </a:endParaRPr>
          </a:p>
        </p:txBody>
      </p:sp>
      <p:sp>
        <p:nvSpPr>
          <p:cNvPr id="2" name="Arrow: Right 1">
            <a:extLst>
              <a:ext uri="{FF2B5EF4-FFF2-40B4-BE49-F238E27FC236}">
                <a16:creationId xmlns:a16="http://schemas.microsoft.com/office/drawing/2014/main" id="{03601C8F-DDC8-9D84-7119-8DADD7ECD7E1}"/>
              </a:ext>
            </a:extLst>
          </p:cNvPr>
          <p:cNvSpPr/>
          <p:nvPr/>
        </p:nvSpPr>
        <p:spPr>
          <a:xfrm>
            <a:off x="3988032" y="2285945"/>
            <a:ext cx="45023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4D4048E4-02BA-125B-F56E-203A11AAA7DA}"/>
              </a:ext>
            </a:extLst>
          </p:cNvPr>
          <p:cNvSpPr/>
          <p:nvPr/>
        </p:nvSpPr>
        <p:spPr>
          <a:xfrm>
            <a:off x="8256547" y="2285945"/>
            <a:ext cx="45023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Curved Left 5">
            <a:extLst>
              <a:ext uri="{FF2B5EF4-FFF2-40B4-BE49-F238E27FC236}">
                <a16:creationId xmlns:a16="http://schemas.microsoft.com/office/drawing/2014/main" id="{F5AD689D-5DDE-7209-CABF-E63402598A1C}"/>
              </a:ext>
            </a:extLst>
          </p:cNvPr>
          <p:cNvSpPr/>
          <p:nvPr/>
        </p:nvSpPr>
        <p:spPr>
          <a:xfrm rot="2299687">
            <a:off x="9582912" y="3162325"/>
            <a:ext cx="890016" cy="2653259"/>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6154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a:solidFill>
                  <a:srgbClr val="FF0000"/>
                </a:solidFill>
                <a:latin typeface="Arial"/>
                <a:ea typeface="Arial"/>
                <a:cs typeface="Arial"/>
                <a:sym typeface="Arial"/>
              </a:rPr>
              <a:t>1.4. Quy trình điều tra số</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21</a:t>
            </a:fld>
            <a:endParaRPr lang="ru-RU" dirty="0"/>
          </a:p>
        </p:txBody>
      </p:sp>
      <p:sp>
        <p:nvSpPr>
          <p:cNvPr id="4" name="TextBox 3">
            <a:extLst>
              <a:ext uri="{FF2B5EF4-FFF2-40B4-BE49-F238E27FC236}">
                <a16:creationId xmlns:a16="http://schemas.microsoft.com/office/drawing/2014/main" id="{E6AC0C24-2823-A624-6553-41D08F16E5D7}"/>
              </a:ext>
            </a:extLst>
          </p:cNvPr>
          <p:cNvSpPr txBox="1"/>
          <p:nvPr/>
        </p:nvSpPr>
        <p:spPr>
          <a:xfrm>
            <a:off x="1194816" y="1109472"/>
            <a:ext cx="10533888" cy="4493538"/>
          </a:xfrm>
          <a:prstGeom prst="rect">
            <a:avLst/>
          </a:prstGeom>
          <a:noFill/>
        </p:spPr>
        <p:txBody>
          <a:bodyPr wrap="square" rtlCol="0">
            <a:spAutoFit/>
          </a:bodyPr>
          <a:lstStyle/>
          <a:p>
            <a:pPr marL="285750" indent="-285750">
              <a:buFont typeface="Wingdings" panose="05000000000000000000" pitchFamily="2" charset="2"/>
              <a:buChar char="q"/>
            </a:pPr>
            <a:r>
              <a:rPr lang="en-US" sz="2600">
                <a:latin typeface="Times New Roman" panose="02020603050405020304" pitchFamily="18" charset="0"/>
                <a:cs typeface="Times New Roman" panose="02020603050405020304" pitchFamily="18" charset="0"/>
              </a:rPr>
              <a:t> Chuẩn bị (Preparation): Giai đoạn này thực hiện việc mô tả lại thông tin hệ thống, những gì đã xảy ra, các dấu hiệu, để xác định phạm vi điều tra, mục đích cũng như các tài nguyên cần thiết sẽ sử dụng trong suốt quá trình điều tra</a:t>
            </a:r>
          </a:p>
          <a:p>
            <a:pPr marL="285750" indent="-285750" algn="just">
              <a:buFont typeface="Wingdings" panose="05000000000000000000" pitchFamily="2" charset="2"/>
              <a:buChar char="q"/>
            </a:pPr>
            <a:r>
              <a:rPr lang="en-US" sz="2600">
                <a:latin typeface="Times New Roman" panose="02020603050405020304" pitchFamily="18" charset="0"/>
                <a:cs typeface="Times New Roman" panose="02020603050405020304" pitchFamily="18" charset="0"/>
              </a:rPr>
              <a:t> </a:t>
            </a:r>
            <a:r>
              <a:rPr lang="vi-VN" sz="2600">
                <a:latin typeface="Times New Roman" panose="02020603050405020304" pitchFamily="18" charset="0"/>
                <a:cs typeface="Times New Roman" panose="02020603050405020304" pitchFamily="18" charset="0"/>
              </a:rPr>
              <a:t>Ảnh hóa</a:t>
            </a:r>
            <a:r>
              <a:rPr lang="en-US" sz="2600">
                <a:latin typeface="Times New Roman" panose="02020603050405020304" pitchFamily="18" charset="0"/>
                <a:cs typeface="Times New Roman" panose="02020603050405020304" pitchFamily="18" charset="0"/>
              </a:rPr>
              <a:t> (Acquisition)</a:t>
            </a:r>
            <a:r>
              <a:rPr lang="vi-VN" sz="2600">
                <a:latin typeface="Times New Roman" panose="02020603050405020304" pitchFamily="18" charset="0"/>
                <a:cs typeface="Times New Roman" panose="02020603050405020304" pitchFamily="18" charset="0"/>
              </a:rPr>
              <a:t>: Đây là bước tạo ra một bản sao</a:t>
            </a:r>
            <a:r>
              <a:rPr lang="en-US" sz="2600">
                <a:latin typeface="Times New Roman" panose="02020603050405020304" pitchFamily="18" charset="0"/>
                <a:cs typeface="Times New Roman" panose="02020603050405020304" pitchFamily="18" charset="0"/>
              </a:rPr>
              <a:t> dữ liệu, thiết bị số liên quan đến điều tra truy vết một vụ án số (ổ cứng, bộ nhớ, thẻ nhớ, gói tin…) để phục vụ cho công tác điều tra số</a:t>
            </a:r>
          </a:p>
          <a:p>
            <a:pPr marL="285750" indent="-285750" algn="just">
              <a:buFont typeface="Wingdings" panose="05000000000000000000" pitchFamily="2" charset="2"/>
              <a:buChar char="q"/>
            </a:pPr>
            <a:r>
              <a:rPr lang="en-US" sz="2600">
                <a:latin typeface="Times New Roman" panose="02020603050405020304" pitchFamily="18" charset="0"/>
                <a:cs typeface="Times New Roman" panose="02020603050405020304" pitchFamily="18" charset="0"/>
              </a:rPr>
              <a:t> Phân tích (Analysis): </a:t>
            </a:r>
            <a:r>
              <a:rPr lang="vi-VN" sz="2600">
                <a:latin typeface="Times New Roman" panose="02020603050405020304" pitchFamily="18" charset="0"/>
                <a:cs typeface="Times New Roman" panose="02020603050405020304" pitchFamily="18" charset="0"/>
              </a:rPr>
              <a:t>là giai đoạn các chuyên gia sử dụng các phương pháp nghiệp vụ, các kỹ thuật cũng như công cụ khác nhau để trích xuất, thu thập và phân tích các bằng chứng thu được.</a:t>
            </a:r>
            <a:endParaRPr lang="en-US" sz="2600">
              <a:latin typeface="Times New Roman" panose="02020603050405020304" pitchFamily="18" charset="0"/>
              <a:cs typeface="Times New Roman" panose="02020603050405020304" pitchFamily="18" charset="0"/>
            </a:endParaRPr>
          </a:p>
          <a:p>
            <a:pPr algn="just"/>
            <a:endParaRPr lang="en-US" sz="2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41771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a:solidFill>
                  <a:srgbClr val="FF0000"/>
                </a:solidFill>
                <a:latin typeface="Arial"/>
                <a:ea typeface="Arial"/>
                <a:cs typeface="Arial"/>
                <a:sym typeface="Arial"/>
              </a:rPr>
              <a:t>1.4. Quy trình điều tra số</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22</a:t>
            </a:fld>
            <a:endParaRPr lang="ru-RU" dirty="0"/>
          </a:p>
        </p:txBody>
      </p:sp>
      <p:sp>
        <p:nvSpPr>
          <p:cNvPr id="4" name="TextBox 3">
            <a:extLst>
              <a:ext uri="{FF2B5EF4-FFF2-40B4-BE49-F238E27FC236}">
                <a16:creationId xmlns:a16="http://schemas.microsoft.com/office/drawing/2014/main" id="{E6AC0C24-2823-A624-6553-41D08F16E5D7}"/>
              </a:ext>
            </a:extLst>
          </p:cNvPr>
          <p:cNvSpPr txBox="1"/>
          <p:nvPr/>
        </p:nvSpPr>
        <p:spPr>
          <a:xfrm>
            <a:off x="1194816" y="1109472"/>
            <a:ext cx="10533888" cy="3693319"/>
          </a:xfrm>
          <a:prstGeom prst="rect">
            <a:avLst/>
          </a:prstGeom>
          <a:noFill/>
        </p:spPr>
        <p:txBody>
          <a:bodyPr wrap="square" rtlCol="0">
            <a:spAutoFit/>
          </a:bodyPr>
          <a:lstStyle/>
          <a:p>
            <a:pPr marL="285750" indent="-285750" algn="just">
              <a:buFont typeface="Wingdings" panose="05000000000000000000" pitchFamily="2" charset="2"/>
              <a:buChar char="q"/>
            </a:pPr>
            <a:r>
              <a:rPr lang="en-US" sz="2600">
                <a:latin typeface="Times New Roman" panose="02020603050405020304" pitchFamily="18" charset="0"/>
                <a:cs typeface="Times New Roman" panose="02020603050405020304" pitchFamily="18" charset="0"/>
              </a:rPr>
              <a:t>Báo cáo (Reporting): </a:t>
            </a:r>
            <a:r>
              <a:rPr lang="vi-VN" sz="2600">
                <a:latin typeface="Times New Roman" panose="02020603050405020304" pitchFamily="18" charset="0"/>
                <a:cs typeface="Times New Roman" panose="02020603050405020304" pitchFamily="18" charset="0"/>
              </a:rPr>
              <a:t>Sau khi thu thập được những chứng cứ có giá trị và có tính thuyết phục thì tất cả phải được tài liệu hóa lại rõ ràng, chi tiết và viết báo cáo lại cho bộ phận có trách nhiệm xử lý chứng cứ thu được. Công việc viết báo cáo bao gồm thu thập dữ liệu, phân tích và đưa ra những suy luận logic, thông thường đây là bước cơ bản cho việc các cấp có thẩm quyền đưa ra quyết định và hành động. Bản báo cáo là một văn bản trình bày những dữ kiện và phân tích để chuyển tải thông tin dưới dạng kiến thức. Hiện nay đã có những công cụ giúp cho Pháp chứng viên tổng hợp thông tin và giúp viết các báo cáo pháp chứng kỹ thuật số.</a:t>
            </a:r>
            <a:endParaRPr lang="en-US" sz="2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7533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aphicFrame>
        <p:nvGraphicFramePr>
          <p:cNvPr id="227" name="Google Shape;227;p8"/>
          <p:cNvGraphicFramePr/>
          <p:nvPr/>
        </p:nvGraphicFramePr>
        <p:xfrm>
          <a:off x="2474124" y="792762"/>
          <a:ext cx="9032075" cy="1704175"/>
        </p:xfrm>
        <a:graphic>
          <a:graphicData uri="http://schemas.openxmlformats.org/drawingml/2006/table">
            <a:tbl>
              <a:tblPr firstRow="1" bandRow="1">
                <a:noFill/>
                <a:tableStyleId>{9F7233EB-E59B-4231-9015-0DDB43E277A2}</a:tableStyleId>
              </a:tblPr>
              <a:tblGrid>
                <a:gridCol w="9032075">
                  <a:extLst>
                    <a:ext uri="{9D8B030D-6E8A-4147-A177-3AD203B41FA5}">
                      <a16:colId xmlns:a16="http://schemas.microsoft.com/office/drawing/2014/main" val="20000"/>
                    </a:ext>
                  </a:extLst>
                </a:gridCol>
              </a:tblGrid>
              <a:tr h="1704175">
                <a:tc>
                  <a:txBody>
                    <a:bodyPr/>
                    <a:lstStyle/>
                    <a:p>
                      <a:pPr marL="457200" marR="0" lvl="0" indent="0" algn="ctr" rtl="0">
                        <a:lnSpc>
                          <a:spcPct val="100000"/>
                        </a:lnSpc>
                        <a:spcBef>
                          <a:spcPts val="0"/>
                        </a:spcBef>
                        <a:spcAft>
                          <a:spcPts val="0"/>
                        </a:spcAft>
                        <a:buNone/>
                      </a:pPr>
                      <a:r>
                        <a:rPr lang="en-US" sz="2500" dirty="0" err="1">
                          <a:solidFill>
                            <a:schemeClr val="tx1"/>
                          </a:solidFill>
                        </a:rPr>
                        <a:t>Giai</a:t>
                      </a:r>
                      <a:r>
                        <a:rPr lang="en-US" sz="2500" baseline="0" dirty="0">
                          <a:solidFill>
                            <a:schemeClr val="tx1"/>
                          </a:solidFill>
                        </a:rPr>
                        <a:t> </a:t>
                      </a:r>
                      <a:r>
                        <a:rPr lang="en-US" sz="2500" baseline="0" dirty="0" err="1">
                          <a:solidFill>
                            <a:schemeClr val="tx1"/>
                          </a:solidFill>
                        </a:rPr>
                        <a:t>đoạn</a:t>
                      </a:r>
                      <a:r>
                        <a:rPr lang="en-US" sz="2500" dirty="0">
                          <a:solidFill>
                            <a:schemeClr val="tx1"/>
                          </a:solidFill>
                        </a:rPr>
                        <a:t> </a:t>
                      </a:r>
                      <a:r>
                        <a:rPr lang="en-US" sz="2500" dirty="0" err="1">
                          <a:solidFill>
                            <a:schemeClr val="tx1"/>
                          </a:solidFill>
                        </a:rPr>
                        <a:t>trước</a:t>
                      </a:r>
                      <a:r>
                        <a:rPr lang="en-US" sz="2500" dirty="0">
                          <a:solidFill>
                            <a:schemeClr val="tx1"/>
                          </a:solidFill>
                        </a:rPr>
                        <a:t> </a:t>
                      </a:r>
                      <a:r>
                        <a:rPr lang="en-US" sz="2500" dirty="0" err="1">
                          <a:solidFill>
                            <a:schemeClr val="tx1"/>
                          </a:solidFill>
                        </a:rPr>
                        <a:t>điều</a:t>
                      </a:r>
                      <a:r>
                        <a:rPr lang="en-US" sz="2500" dirty="0">
                          <a:solidFill>
                            <a:schemeClr val="tx1"/>
                          </a:solidFill>
                        </a:rPr>
                        <a:t> </a:t>
                      </a:r>
                      <a:r>
                        <a:rPr lang="en-US" sz="2500" dirty="0" err="1">
                          <a:solidFill>
                            <a:schemeClr val="tx1"/>
                          </a:solidFill>
                        </a:rPr>
                        <a:t>tra</a:t>
                      </a:r>
                      <a:endParaRPr sz="2500" dirty="0">
                        <a:solidFill>
                          <a:schemeClr val="tx1"/>
                        </a:solidFill>
                      </a:endParaRPr>
                    </a:p>
                    <a:p>
                      <a:pPr marL="457200" marR="0" lvl="0" indent="-349250" algn="l" rtl="0">
                        <a:lnSpc>
                          <a:spcPct val="100000"/>
                        </a:lnSpc>
                        <a:spcBef>
                          <a:spcPts val="0"/>
                        </a:spcBef>
                        <a:spcAft>
                          <a:spcPts val="0"/>
                        </a:spcAft>
                        <a:buSzPts val="1900"/>
                        <a:buFont typeface="Tahoma"/>
                        <a:buChar char="●"/>
                      </a:pPr>
                      <a:r>
                        <a:rPr lang="en-US" sz="1800" b="0">
                          <a:solidFill>
                            <a:schemeClr val="tx1"/>
                          </a:solidFill>
                          <a:latin typeface="Tahoma"/>
                          <a:ea typeface="Tahoma"/>
                          <a:cs typeface="Tahoma"/>
                          <a:sym typeface="Tahoma"/>
                        </a:rPr>
                        <a:t>Xem xét các </a:t>
                      </a:r>
                      <a:r>
                        <a:rPr lang="en-US" sz="1800" b="0" dirty="0" err="1">
                          <a:solidFill>
                            <a:schemeClr val="tx1"/>
                          </a:solidFill>
                          <a:latin typeface="Tahoma"/>
                          <a:ea typeface="Tahoma"/>
                          <a:cs typeface="Tahoma"/>
                          <a:sym typeface="Tahoma"/>
                        </a:rPr>
                        <a:t>nhiệm</a:t>
                      </a:r>
                      <a:r>
                        <a:rPr lang="en-US" sz="1800" b="0" dirty="0">
                          <a:solidFill>
                            <a:schemeClr val="tx1"/>
                          </a:solidFill>
                          <a:latin typeface="Tahoma"/>
                          <a:ea typeface="Tahoma"/>
                          <a:cs typeface="Tahoma"/>
                          <a:sym typeface="Tahoma"/>
                        </a:rPr>
                        <a:t> </a:t>
                      </a:r>
                      <a:r>
                        <a:rPr lang="en-US" sz="1800" b="0" err="1">
                          <a:solidFill>
                            <a:schemeClr val="tx1"/>
                          </a:solidFill>
                          <a:latin typeface="Tahoma"/>
                          <a:ea typeface="Tahoma"/>
                          <a:cs typeface="Tahoma"/>
                          <a:sym typeface="Tahoma"/>
                        </a:rPr>
                        <a:t>vụ</a:t>
                      </a:r>
                      <a:r>
                        <a:rPr lang="en-US" sz="1800" b="0">
                          <a:solidFill>
                            <a:schemeClr val="tx1"/>
                          </a:solidFill>
                          <a:latin typeface="Tahoma"/>
                          <a:ea typeface="Tahoma"/>
                          <a:cs typeface="Tahoma"/>
                          <a:sym typeface="Tahoma"/>
                        </a:rPr>
                        <a:t> trước </a:t>
                      </a:r>
                      <a:r>
                        <a:rPr lang="en-US" sz="1800" b="0" dirty="0" err="1">
                          <a:solidFill>
                            <a:schemeClr val="tx1"/>
                          </a:solidFill>
                          <a:latin typeface="Tahoma"/>
                          <a:ea typeface="Tahoma"/>
                          <a:cs typeface="Tahoma"/>
                          <a:sym typeface="Tahoma"/>
                        </a:rPr>
                        <a:t>khi</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bắt</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đầu</a:t>
                      </a:r>
                      <a:r>
                        <a:rPr lang="en-US" sz="1800" b="0" dirty="0">
                          <a:solidFill>
                            <a:schemeClr val="tx1"/>
                          </a:solidFill>
                          <a:latin typeface="Tahoma"/>
                          <a:ea typeface="Tahoma"/>
                          <a:cs typeface="Tahoma"/>
                          <a:sym typeface="Tahoma"/>
                        </a:rPr>
                        <a:t> </a:t>
                      </a:r>
                      <a:r>
                        <a:rPr lang="en-US" sz="1800" b="0" err="1">
                          <a:solidFill>
                            <a:schemeClr val="tx1"/>
                          </a:solidFill>
                          <a:latin typeface="Tahoma"/>
                          <a:ea typeface="Tahoma"/>
                          <a:cs typeface="Tahoma"/>
                          <a:sym typeface="Tahoma"/>
                        </a:rPr>
                        <a:t>điều</a:t>
                      </a:r>
                      <a:r>
                        <a:rPr lang="en-US" sz="1800" b="0">
                          <a:solidFill>
                            <a:schemeClr val="tx1"/>
                          </a:solidFill>
                          <a:latin typeface="Tahoma"/>
                          <a:ea typeface="Tahoma"/>
                          <a:cs typeface="Tahoma"/>
                          <a:sym typeface="Tahoma"/>
                        </a:rPr>
                        <a:t> tra</a:t>
                      </a:r>
                      <a:endParaRPr lang="vi-VN" sz="1800" b="0">
                        <a:solidFill>
                          <a:schemeClr val="tx1"/>
                        </a:solidFill>
                        <a:latin typeface="Tahoma"/>
                        <a:ea typeface="Tahoma"/>
                        <a:cs typeface="Tahoma"/>
                        <a:sym typeface="Tahoma"/>
                      </a:endParaRPr>
                    </a:p>
                    <a:p>
                      <a:pPr marL="457200" marR="0" lvl="0" indent="-349250" algn="l" rtl="0">
                        <a:lnSpc>
                          <a:spcPct val="100000"/>
                        </a:lnSpc>
                        <a:spcBef>
                          <a:spcPts val="0"/>
                        </a:spcBef>
                        <a:spcAft>
                          <a:spcPts val="0"/>
                        </a:spcAft>
                        <a:buSzPts val="1900"/>
                        <a:buFont typeface="Tahoma"/>
                        <a:buChar char="●"/>
                      </a:pPr>
                      <a:r>
                        <a:rPr lang="en-US" sz="1800" b="0">
                          <a:solidFill>
                            <a:schemeClr val="tx1"/>
                          </a:solidFill>
                          <a:latin typeface="Tahoma"/>
                          <a:ea typeface="Tahoma"/>
                          <a:cs typeface="Tahoma"/>
                          <a:sym typeface="Tahoma"/>
                        </a:rPr>
                        <a:t>Chuẩn bị </a:t>
                      </a:r>
                      <a:r>
                        <a:rPr lang="vi-VN" sz="1800" b="0">
                          <a:solidFill>
                            <a:schemeClr val="tx1"/>
                          </a:solidFill>
                          <a:latin typeface="Tahoma"/>
                          <a:ea typeface="Tahoma"/>
                          <a:cs typeface="Tahoma"/>
                          <a:sym typeface="Tahoma"/>
                        </a:rPr>
                        <a:t>phòng la</a:t>
                      </a:r>
                      <a:r>
                        <a:rPr lang="en-US" sz="1800" b="0">
                          <a:solidFill>
                            <a:schemeClr val="tx1"/>
                          </a:solidFill>
                          <a:latin typeface="Tahoma"/>
                          <a:ea typeface="Tahoma"/>
                          <a:cs typeface="Tahoma"/>
                          <a:sym typeface="Tahoma"/>
                        </a:rPr>
                        <a:t>b</a:t>
                      </a:r>
                      <a:r>
                        <a:rPr lang="vi-VN" sz="1800" b="0">
                          <a:solidFill>
                            <a:schemeClr val="tx1"/>
                          </a:solidFill>
                          <a:latin typeface="Tahoma"/>
                          <a:ea typeface="Tahoma"/>
                          <a:cs typeface="Tahoma"/>
                          <a:sym typeface="Tahoma"/>
                        </a:rPr>
                        <a:t>, máy</a:t>
                      </a:r>
                      <a:r>
                        <a:rPr lang="vi-VN" sz="1800" b="0" baseline="0">
                          <a:solidFill>
                            <a:schemeClr val="tx1"/>
                          </a:solidFill>
                          <a:latin typeface="Tahoma"/>
                          <a:ea typeface="Tahoma"/>
                          <a:cs typeface="Tahoma"/>
                          <a:sym typeface="Tahoma"/>
                        </a:rPr>
                        <a:t> t</a:t>
                      </a:r>
                      <a:r>
                        <a:rPr lang="en-US" sz="1800" b="0" baseline="0">
                          <a:solidFill>
                            <a:schemeClr val="tx1"/>
                          </a:solidFill>
                          <a:latin typeface="Tahoma"/>
                          <a:ea typeface="Tahoma"/>
                          <a:cs typeface="Tahoma"/>
                          <a:sym typeface="Tahoma"/>
                        </a:rPr>
                        <a:t>ính</a:t>
                      </a:r>
                      <a:r>
                        <a:rPr lang="vi-VN" sz="1800" b="0">
                          <a:solidFill>
                            <a:schemeClr val="tx1"/>
                          </a:solidFill>
                          <a:latin typeface="Tahoma"/>
                          <a:ea typeface="Tahoma"/>
                          <a:cs typeface="Tahoma"/>
                          <a:sym typeface="Tahoma"/>
                        </a:rPr>
                        <a:t>, công cụ điều tra, thành lập nhóm điều tra, được sự chấp thuận của cơ quan có </a:t>
                      </a:r>
                      <a:r>
                        <a:rPr lang="en-US" sz="1800" b="0">
                          <a:solidFill>
                            <a:schemeClr val="tx1"/>
                          </a:solidFill>
                          <a:latin typeface="Tahoma"/>
                          <a:ea typeface="Tahoma"/>
                          <a:cs typeface="Tahoma"/>
                          <a:sym typeface="Tahoma"/>
                        </a:rPr>
                        <a:t>thẩm quyền</a:t>
                      </a:r>
                      <a:r>
                        <a:rPr lang="vi-VN" sz="1800" b="0">
                          <a:solidFill>
                            <a:schemeClr val="tx1"/>
                          </a:solidFill>
                          <a:latin typeface="Tahoma"/>
                          <a:ea typeface="Tahoma"/>
                          <a:cs typeface="Tahoma"/>
                          <a:sym typeface="Tahoma"/>
                        </a:rPr>
                        <a:t>, v.v.</a:t>
                      </a:r>
                      <a:endParaRPr lang="vi-VN" sz="1800" b="0" dirty="0">
                        <a:solidFill>
                          <a:schemeClr val="tx1"/>
                        </a:solidFill>
                        <a:latin typeface="Tahoma"/>
                        <a:ea typeface="Tahoma"/>
                        <a:cs typeface="Tahoma"/>
                        <a:sym typeface="Tahoma"/>
                      </a:endParaRPr>
                    </a:p>
                  </a:txBody>
                  <a:tcPr marL="91450" marR="91450" marT="45725" marB="45725">
                    <a:solidFill>
                      <a:srgbClr val="A5A5A5"/>
                    </a:solidFill>
                  </a:tcPr>
                </a:tc>
                <a:extLst>
                  <a:ext uri="{0D108BD9-81ED-4DB2-BD59-A6C34878D82A}">
                    <a16:rowId xmlns:a16="http://schemas.microsoft.com/office/drawing/2014/main" val="10000"/>
                  </a:ext>
                </a:extLst>
              </a:tr>
            </a:tbl>
          </a:graphicData>
        </a:graphic>
      </p:graphicFrame>
      <p:sp>
        <p:nvSpPr>
          <p:cNvPr id="228" name="Google Shape;228;p8"/>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4000"/>
              <a:buFont typeface="Arial"/>
              <a:buNone/>
            </a:pPr>
            <a:r>
              <a:rPr lang="en-US">
                <a:latin typeface="Arial"/>
                <a:ea typeface="Arial"/>
                <a:cs typeface="Arial"/>
                <a:sym typeface="Arial"/>
              </a:rPr>
              <a:t>II. Quy trình điều tra (THEO CHFI)</a:t>
            </a:r>
            <a:endParaRPr>
              <a:latin typeface="Arial"/>
              <a:ea typeface="Arial"/>
              <a:cs typeface="Arial"/>
              <a:sym typeface="Arial"/>
            </a:endParaRPr>
          </a:p>
        </p:txBody>
      </p:sp>
      <p:sp>
        <p:nvSpPr>
          <p:cNvPr id="229" name="Google Shape;229;p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23</a:t>
            </a:fld>
            <a:endParaRPr/>
          </a:p>
        </p:txBody>
      </p:sp>
      <p:graphicFrame>
        <p:nvGraphicFramePr>
          <p:cNvPr id="230" name="Google Shape;230;p8"/>
          <p:cNvGraphicFramePr/>
          <p:nvPr/>
        </p:nvGraphicFramePr>
        <p:xfrm>
          <a:off x="684299" y="2692371"/>
          <a:ext cx="8746325" cy="1815650"/>
        </p:xfrm>
        <a:graphic>
          <a:graphicData uri="http://schemas.openxmlformats.org/drawingml/2006/table">
            <a:tbl>
              <a:tblPr firstRow="1" bandRow="1">
                <a:noFill/>
                <a:tableStyleId>{9F7233EB-E59B-4231-9015-0DDB43E277A2}</a:tableStyleId>
              </a:tblPr>
              <a:tblGrid>
                <a:gridCol w="8746325">
                  <a:extLst>
                    <a:ext uri="{9D8B030D-6E8A-4147-A177-3AD203B41FA5}">
                      <a16:colId xmlns:a16="http://schemas.microsoft.com/office/drawing/2014/main" val="20000"/>
                    </a:ext>
                  </a:extLst>
                </a:gridCol>
              </a:tblGrid>
              <a:tr h="1815650">
                <a:tc>
                  <a:txBody>
                    <a:bodyPr/>
                    <a:lstStyle/>
                    <a:p>
                      <a:pPr marL="457200" marR="0" lvl="0" indent="0" algn="ctr" rtl="0">
                        <a:lnSpc>
                          <a:spcPct val="100000"/>
                        </a:lnSpc>
                        <a:spcBef>
                          <a:spcPts val="0"/>
                        </a:spcBef>
                        <a:spcAft>
                          <a:spcPts val="0"/>
                        </a:spcAft>
                        <a:buClr>
                          <a:srgbClr val="000000"/>
                        </a:buClr>
                        <a:buFont typeface="Arial"/>
                        <a:buNone/>
                      </a:pPr>
                      <a:r>
                        <a:rPr lang="en-US" sz="2500" b="1" i="0" u="none" strike="noStrike" cap="none" dirty="0" err="1">
                          <a:solidFill>
                            <a:schemeClr val="tx1"/>
                          </a:solidFill>
                          <a:latin typeface="Calibri"/>
                          <a:ea typeface="Tahoma"/>
                          <a:cs typeface="Calibri"/>
                          <a:sym typeface="Tahoma"/>
                        </a:rPr>
                        <a:t>Giai</a:t>
                      </a:r>
                      <a:r>
                        <a:rPr lang="en-US" sz="2500" b="1" i="0" u="none" strike="noStrike" cap="none" dirty="0">
                          <a:solidFill>
                            <a:schemeClr val="tx1"/>
                          </a:solidFill>
                          <a:latin typeface="Calibri"/>
                          <a:ea typeface="Tahoma"/>
                          <a:cs typeface="Calibri"/>
                          <a:sym typeface="Tahoma"/>
                        </a:rPr>
                        <a:t> </a:t>
                      </a:r>
                      <a:r>
                        <a:rPr lang="en-US" sz="2500" b="1" i="0" u="none" strike="noStrike" cap="none" dirty="0" err="1">
                          <a:solidFill>
                            <a:schemeClr val="tx1"/>
                          </a:solidFill>
                          <a:latin typeface="Calibri"/>
                          <a:ea typeface="Tahoma"/>
                          <a:cs typeface="Calibri"/>
                          <a:sym typeface="Tahoma"/>
                        </a:rPr>
                        <a:t>đoạn</a:t>
                      </a:r>
                      <a:r>
                        <a:rPr lang="en-US" sz="2500" b="1" i="0" u="none" strike="noStrike" cap="none" dirty="0">
                          <a:solidFill>
                            <a:schemeClr val="tx1"/>
                          </a:solidFill>
                          <a:latin typeface="Calibri"/>
                          <a:ea typeface="Tahoma"/>
                          <a:cs typeface="Calibri"/>
                          <a:sym typeface="Tahoma"/>
                        </a:rPr>
                        <a:t> </a:t>
                      </a:r>
                      <a:r>
                        <a:rPr lang="en-US" sz="2500" b="1" i="0" u="none" strike="noStrike" cap="none" dirty="0" err="1">
                          <a:solidFill>
                            <a:schemeClr val="tx1"/>
                          </a:solidFill>
                          <a:latin typeface="Calibri"/>
                          <a:ea typeface="Tahoma"/>
                          <a:cs typeface="Calibri"/>
                          <a:sym typeface="Tahoma"/>
                        </a:rPr>
                        <a:t>điều</a:t>
                      </a:r>
                      <a:r>
                        <a:rPr lang="en-US" sz="2500" b="1" i="0" u="none" strike="noStrike" cap="none" dirty="0">
                          <a:solidFill>
                            <a:schemeClr val="tx1"/>
                          </a:solidFill>
                          <a:latin typeface="Calibri"/>
                          <a:ea typeface="Tahoma"/>
                          <a:cs typeface="Calibri"/>
                          <a:sym typeface="Tahoma"/>
                        </a:rPr>
                        <a:t> </a:t>
                      </a:r>
                      <a:r>
                        <a:rPr lang="en-US" sz="2500" b="1" i="0" u="none" strike="noStrike" cap="none" dirty="0" err="1">
                          <a:solidFill>
                            <a:schemeClr val="tx1"/>
                          </a:solidFill>
                          <a:latin typeface="Calibri"/>
                          <a:ea typeface="Tahoma"/>
                          <a:cs typeface="Calibri"/>
                          <a:sym typeface="Tahoma"/>
                        </a:rPr>
                        <a:t>tra</a:t>
                      </a:r>
                      <a:endParaRPr sz="2500" b="1" i="0" u="none" strike="noStrike" cap="none" dirty="0">
                        <a:solidFill>
                          <a:schemeClr val="tx1"/>
                        </a:solidFill>
                        <a:latin typeface="Calibri"/>
                        <a:ea typeface="Tahoma"/>
                        <a:cs typeface="Calibri"/>
                        <a:sym typeface="Tahoma"/>
                      </a:endParaRPr>
                    </a:p>
                    <a:p>
                      <a:pPr marL="457200" marR="0" lvl="0" indent="-355600" algn="l" rtl="0">
                        <a:lnSpc>
                          <a:spcPct val="100000"/>
                        </a:lnSpc>
                        <a:spcBef>
                          <a:spcPts val="0"/>
                        </a:spcBef>
                        <a:spcAft>
                          <a:spcPts val="0"/>
                        </a:spcAft>
                        <a:buClr>
                          <a:schemeClr val="dk1"/>
                        </a:buClr>
                        <a:buSzPts val="2000"/>
                        <a:buFont typeface="Tahoma"/>
                        <a:buChar char="●"/>
                      </a:pPr>
                      <a:r>
                        <a:rPr lang="en-US" sz="1800" b="0">
                          <a:solidFill>
                            <a:schemeClr val="tx1"/>
                          </a:solidFill>
                          <a:latin typeface="Tahoma"/>
                          <a:ea typeface="Tahoma"/>
                          <a:cs typeface="Tahoma"/>
                          <a:sym typeface="Tahoma"/>
                        </a:rPr>
                        <a:t>Đây là </a:t>
                      </a:r>
                      <a:r>
                        <a:rPr lang="en-US" sz="1800" b="0" dirty="0" err="1">
                          <a:solidFill>
                            <a:schemeClr val="tx1"/>
                          </a:solidFill>
                          <a:latin typeface="Tahoma"/>
                          <a:ea typeface="Tahoma"/>
                          <a:cs typeface="Tahoma"/>
                          <a:sym typeface="Tahoma"/>
                        </a:rPr>
                        <a:t>giai</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đoạn</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chính</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của</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quá</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trình</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điều</a:t>
                      </a:r>
                      <a:r>
                        <a:rPr lang="en-US" sz="1800" b="0" dirty="0">
                          <a:solidFill>
                            <a:schemeClr val="tx1"/>
                          </a:solidFill>
                          <a:latin typeface="Tahoma"/>
                          <a:ea typeface="Tahoma"/>
                          <a:cs typeface="Tahoma"/>
                          <a:sym typeface="Tahoma"/>
                        </a:rPr>
                        <a:t> </a:t>
                      </a:r>
                      <a:r>
                        <a:rPr lang="en-US" sz="1800" b="0" err="1">
                          <a:solidFill>
                            <a:schemeClr val="tx1"/>
                          </a:solidFill>
                          <a:latin typeface="Tahoma"/>
                          <a:ea typeface="Tahoma"/>
                          <a:cs typeface="Tahoma"/>
                          <a:sym typeface="Tahoma"/>
                        </a:rPr>
                        <a:t>tra</a:t>
                      </a:r>
                      <a:r>
                        <a:rPr lang="en-US" sz="1800" b="0">
                          <a:solidFill>
                            <a:schemeClr val="tx1"/>
                          </a:solidFill>
                          <a:latin typeface="Tahoma"/>
                          <a:ea typeface="Tahoma"/>
                          <a:cs typeface="Tahoma"/>
                          <a:sym typeface="Tahoma"/>
                        </a:rPr>
                        <a:t> số</a:t>
                      </a:r>
                      <a:endParaRPr sz="1800" b="0" dirty="0">
                        <a:solidFill>
                          <a:schemeClr val="tx1"/>
                        </a:solidFill>
                        <a:latin typeface="Tahoma"/>
                        <a:ea typeface="Tahoma"/>
                        <a:cs typeface="Tahoma"/>
                        <a:sym typeface="Tahoma"/>
                      </a:endParaRPr>
                    </a:p>
                    <a:p>
                      <a:pPr marL="457200" marR="0" lvl="0" indent="-355600" algn="l" rtl="0">
                        <a:lnSpc>
                          <a:spcPct val="100000"/>
                        </a:lnSpc>
                        <a:spcBef>
                          <a:spcPts val="0"/>
                        </a:spcBef>
                        <a:spcAft>
                          <a:spcPts val="0"/>
                        </a:spcAft>
                        <a:buClr>
                          <a:schemeClr val="dk1"/>
                        </a:buClr>
                        <a:buSzPts val="2000"/>
                        <a:buFont typeface="Tahoma"/>
                        <a:buChar char="●"/>
                      </a:pPr>
                      <a:r>
                        <a:rPr lang="en-US" sz="1800" b="0">
                          <a:solidFill>
                            <a:schemeClr val="tx1"/>
                          </a:solidFill>
                          <a:latin typeface="Tahoma"/>
                          <a:ea typeface="Tahoma"/>
                          <a:cs typeface="Tahoma"/>
                          <a:sym typeface="Tahoma"/>
                        </a:rPr>
                        <a:t>Gồm các nhiệm vụ thu </a:t>
                      </a:r>
                      <a:r>
                        <a:rPr lang="en-US" sz="1800" b="0" dirty="0" err="1">
                          <a:solidFill>
                            <a:schemeClr val="tx1"/>
                          </a:solidFill>
                          <a:latin typeface="Tahoma"/>
                          <a:ea typeface="Tahoma"/>
                          <a:cs typeface="Tahoma"/>
                          <a:sym typeface="Tahoma"/>
                        </a:rPr>
                        <a:t>thập</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bảo</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quản</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và</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phân</a:t>
                      </a:r>
                      <a:r>
                        <a:rPr lang="en-US" sz="1800" b="0" dirty="0">
                          <a:solidFill>
                            <a:schemeClr val="tx1"/>
                          </a:solidFill>
                          <a:latin typeface="Tahoma"/>
                          <a:ea typeface="Tahoma"/>
                          <a:cs typeface="Tahoma"/>
                          <a:sym typeface="Tahoma"/>
                        </a:rPr>
                        <a:t> </a:t>
                      </a:r>
                      <a:r>
                        <a:rPr lang="en-US" sz="1800" b="0" err="1">
                          <a:solidFill>
                            <a:schemeClr val="tx1"/>
                          </a:solidFill>
                          <a:latin typeface="Tahoma"/>
                          <a:ea typeface="Tahoma"/>
                          <a:cs typeface="Tahoma"/>
                          <a:sym typeface="Tahoma"/>
                        </a:rPr>
                        <a:t>tích</a:t>
                      </a:r>
                      <a:r>
                        <a:rPr lang="en-US" sz="1800" b="0">
                          <a:solidFill>
                            <a:schemeClr val="tx1"/>
                          </a:solidFill>
                          <a:latin typeface="Tahoma"/>
                          <a:ea typeface="Tahoma"/>
                          <a:cs typeface="Tahoma"/>
                          <a:sym typeface="Tahoma"/>
                        </a:rPr>
                        <a:t> chứng </a:t>
                      </a:r>
                      <a:r>
                        <a:rPr lang="en-US" sz="1800" b="0" dirty="0" err="1">
                          <a:solidFill>
                            <a:schemeClr val="tx1"/>
                          </a:solidFill>
                          <a:latin typeface="Tahoma"/>
                          <a:ea typeface="Tahoma"/>
                          <a:cs typeface="Tahoma"/>
                          <a:sym typeface="Tahoma"/>
                        </a:rPr>
                        <a:t>cứ</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để</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xác</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định</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nguồn</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gốc</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của</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tội</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phạm</a:t>
                      </a:r>
                      <a:r>
                        <a:rPr lang="en-US" sz="1800" b="0" dirty="0">
                          <a:solidFill>
                            <a:schemeClr val="tx1"/>
                          </a:solidFill>
                          <a:latin typeface="Tahoma"/>
                          <a:ea typeface="Tahoma"/>
                          <a:cs typeface="Tahoma"/>
                          <a:sym typeface="Tahoma"/>
                        </a:rPr>
                        <a:t> </a:t>
                      </a:r>
                      <a:r>
                        <a:rPr lang="en-US" sz="1800" b="0" err="1">
                          <a:solidFill>
                            <a:schemeClr val="tx1"/>
                          </a:solidFill>
                          <a:latin typeface="Tahoma"/>
                          <a:ea typeface="Tahoma"/>
                          <a:cs typeface="Tahoma"/>
                          <a:sym typeface="Tahoma"/>
                        </a:rPr>
                        <a:t>và</a:t>
                      </a:r>
                      <a:r>
                        <a:rPr lang="en-US" sz="1800" b="0">
                          <a:solidFill>
                            <a:schemeClr val="tx1"/>
                          </a:solidFill>
                          <a:latin typeface="Tahoma"/>
                          <a:ea typeface="Tahoma"/>
                          <a:cs typeface="Tahoma"/>
                          <a:sym typeface="Tahoma"/>
                        </a:rPr>
                        <a:t> mục đích thực hiện.</a:t>
                      </a:r>
                      <a:endParaRPr sz="1800" b="0" dirty="0">
                        <a:solidFill>
                          <a:schemeClr val="tx1"/>
                        </a:solidFill>
                        <a:latin typeface="Tahoma"/>
                        <a:ea typeface="Tahoma"/>
                        <a:cs typeface="Tahoma"/>
                        <a:sym typeface="Tahoma"/>
                      </a:endParaRPr>
                    </a:p>
                    <a:p>
                      <a:pPr marL="0" marR="0" lvl="0" indent="0" algn="l" rtl="0">
                        <a:spcBef>
                          <a:spcPts val="0"/>
                        </a:spcBef>
                        <a:spcAft>
                          <a:spcPts val="0"/>
                        </a:spcAft>
                        <a:buClr>
                          <a:schemeClr val="dk1"/>
                        </a:buClr>
                        <a:buSzPts val="2000"/>
                        <a:buFont typeface="Noto Sans Symbols"/>
                        <a:buNone/>
                      </a:pPr>
                      <a:endParaRPr sz="2000" b="0" dirty="0">
                        <a:solidFill>
                          <a:schemeClr val="dk1"/>
                        </a:solidFill>
                      </a:endParaRPr>
                    </a:p>
                  </a:txBody>
                  <a:tcPr marL="91450" marR="91450" marT="45725" marB="45725">
                    <a:solidFill>
                      <a:schemeClr val="lt2"/>
                    </a:solidFill>
                  </a:tcPr>
                </a:tc>
                <a:extLst>
                  <a:ext uri="{0D108BD9-81ED-4DB2-BD59-A6C34878D82A}">
                    <a16:rowId xmlns:a16="http://schemas.microsoft.com/office/drawing/2014/main" val="10000"/>
                  </a:ext>
                </a:extLst>
              </a:tr>
            </a:tbl>
          </a:graphicData>
        </a:graphic>
      </p:graphicFrame>
      <p:graphicFrame>
        <p:nvGraphicFramePr>
          <p:cNvPr id="231" name="Google Shape;231;p8"/>
          <p:cNvGraphicFramePr/>
          <p:nvPr/>
        </p:nvGraphicFramePr>
        <p:xfrm>
          <a:off x="2474123" y="4703485"/>
          <a:ext cx="9032075" cy="1898825"/>
        </p:xfrm>
        <a:graphic>
          <a:graphicData uri="http://schemas.openxmlformats.org/drawingml/2006/table">
            <a:tbl>
              <a:tblPr firstRow="1" bandRow="1">
                <a:noFill/>
                <a:tableStyleId>{9F7233EB-E59B-4231-9015-0DDB43E277A2}</a:tableStyleId>
              </a:tblPr>
              <a:tblGrid>
                <a:gridCol w="9032075">
                  <a:extLst>
                    <a:ext uri="{9D8B030D-6E8A-4147-A177-3AD203B41FA5}">
                      <a16:colId xmlns:a16="http://schemas.microsoft.com/office/drawing/2014/main" val="20000"/>
                    </a:ext>
                  </a:extLst>
                </a:gridCol>
              </a:tblGrid>
              <a:tr h="1898825">
                <a:tc>
                  <a:txBody>
                    <a:bodyPr/>
                    <a:lstStyle/>
                    <a:p>
                      <a:pPr marL="457200" marR="0" lvl="0" indent="0" algn="ctr" rtl="0">
                        <a:lnSpc>
                          <a:spcPct val="100000"/>
                        </a:lnSpc>
                        <a:spcBef>
                          <a:spcPts val="0"/>
                        </a:spcBef>
                        <a:spcAft>
                          <a:spcPts val="0"/>
                        </a:spcAft>
                        <a:buClr>
                          <a:srgbClr val="000000"/>
                        </a:buClr>
                        <a:buFont typeface="Arial"/>
                        <a:buNone/>
                      </a:pPr>
                      <a:r>
                        <a:rPr lang="en-US" sz="2500" b="1" i="0" u="none" strike="noStrike" cap="none" dirty="0" err="1">
                          <a:solidFill>
                            <a:schemeClr val="tx1"/>
                          </a:solidFill>
                          <a:latin typeface="Calibri"/>
                          <a:ea typeface="Tahoma"/>
                          <a:cs typeface="Calibri"/>
                          <a:sym typeface="Tahoma"/>
                        </a:rPr>
                        <a:t>Giai</a:t>
                      </a:r>
                      <a:r>
                        <a:rPr lang="en-US" sz="2500" b="1" i="0" u="none" strike="noStrike" cap="none" dirty="0">
                          <a:solidFill>
                            <a:schemeClr val="tx1"/>
                          </a:solidFill>
                          <a:latin typeface="Calibri"/>
                          <a:ea typeface="Tahoma"/>
                          <a:cs typeface="Calibri"/>
                          <a:sym typeface="Tahoma"/>
                        </a:rPr>
                        <a:t> </a:t>
                      </a:r>
                      <a:r>
                        <a:rPr lang="en-US" sz="2500" b="1" i="0" u="none" strike="noStrike" cap="none" dirty="0" err="1">
                          <a:solidFill>
                            <a:schemeClr val="tx1"/>
                          </a:solidFill>
                          <a:latin typeface="Calibri"/>
                          <a:ea typeface="Tahoma"/>
                          <a:cs typeface="Calibri"/>
                          <a:sym typeface="Tahoma"/>
                        </a:rPr>
                        <a:t>đoạn</a:t>
                      </a:r>
                      <a:r>
                        <a:rPr lang="en-US" sz="2500" b="1" i="0" u="none" strike="noStrike" cap="none" dirty="0">
                          <a:solidFill>
                            <a:schemeClr val="tx1"/>
                          </a:solidFill>
                          <a:latin typeface="Calibri"/>
                          <a:ea typeface="Tahoma"/>
                          <a:cs typeface="Calibri"/>
                          <a:sym typeface="Tahoma"/>
                        </a:rPr>
                        <a:t> </a:t>
                      </a:r>
                      <a:r>
                        <a:rPr lang="en-US" sz="2500" b="1" i="0" u="none" strike="noStrike" cap="none" dirty="0" err="1">
                          <a:solidFill>
                            <a:schemeClr val="tx1"/>
                          </a:solidFill>
                          <a:latin typeface="Calibri"/>
                          <a:ea typeface="Tahoma"/>
                          <a:cs typeface="Calibri"/>
                          <a:sym typeface="Tahoma"/>
                        </a:rPr>
                        <a:t>sau</a:t>
                      </a:r>
                      <a:r>
                        <a:rPr lang="en-US" sz="2500" b="1" i="0" u="none" strike="noStrike" cap="none" dirty="0">
                          <a:solidFill>
                            <a:schemeClr val="tx1"/>
                          </a:solidFill>
                          <a:latin typeface="Calibri"/>
                          <a:ea typeface="Tahoma"/>
                          <a:cs typeface="Calibri"/>
                          <a:sym typeface="Tahoma"/>
                        </a:rPr>
                        <a:t> </a:t>
                      </a:r>
                      <a:r>
                        <a:rPr lang="en-US" sz="2500" b="1" i="0" u="none" strike="noStrike" cap="none" dirty="0" err="1">
                          <a:solidFill>
                            <a:schemeClr val="tx1"/>
                          </a:solidFill>
                          <a:latin typeface="Calibri"/>
                          <a:ea typeface="Tahoma"/>
                          <a:cs typeface="Calibri"/>
                          <a:sym typeface="Tahoma"/>
                        </a:rPr>
                        <a:t>điều</a:t>
                      </a:r>
                      <a:r>
                        <a:rPr lang="en-US" sz="2500" b="1" i="0" u="none" strike="noStrike" cap="none" dirty="0">
                          <a:solidFill>
                            <a:schemeClr val="tx1"/>
                          </a:solidFill>
                          <a:latin typeface="Calibri"/>
                          <a:ea typeface="Tahoma"/>
                          <a:cs typeface="Calibri"/>
                          <a:sym typeface="Tahoma"/>
                        </a:rPr>
                        <a:t> </a:t>
                      </a:r>
                      <a:r>
                        <a:rPr lang="en-US" sz="2500" b="1" i="0" u="none" strike="noStrike" cap="none" dirty="0" err="1">
                          <a:solidFill>
                            <a:schemeClr val="tx1"/>
                          </a:solidFill>
                          <a:latin typeface="Calibri"/>
                          <a:ea typeface="Tahoma"/>
                          <a:cs typeface="Calibri"/>
                          <a:sym typeface="Tahoma"/>
                        </a:rPr>
                        <a:t>tra</a:t>
                      </a:r>
                      <a:endParaRPr sz="2500" b="1" i="0" u="none" strike="noStrike" cap="none" dirty="0">
                        <a:solidFill>
                          <a:schemeClr val="tx1"/>
                        </a:solidFill>
                        <a:latin typeface="Calibri"/>
                        <a:ea typeface="Tahoma"/>
                        <a:cs typeface="Calibri"/>
                        <a:sym typeface="Tahoma"/>
                      </a:endParaRPr>
                    </a:p>
                    <a:p>
                      <a:pPr marL="457200" marR="0" lvl="0" indent="-355600" algn="l" rtl="0">
                        <a:lnSpc>
                          <a:spcPct val="100000"/>
                        </a:lnSpc>
                        <a:spcBef>
                          <a:spcPts val="0"/>
                        </a:spcBef>
                        <a:spcAft>
                          <a:spcPts val="0"/>
                        </a:spcAft>
                        <a:buClr>
                          <a:schemeClr val="dk1"/>
                        </a:buClr>
                        <a:buSzPts val="2000"/>
                        <a:buFont typeface="Tahoma"/>
                        <a:buChar char="●"/>
                      </a:pPr>
                      <a:r>
                        <a:rPr lang="en-US" sz="1800" b="0">
                          <a:solidFill>
                            <a:schemeClr val="tx1"/>
                          </a:solidFill>
                          <a:latin typeface="Tahoma"/>
                          <a:ea typeface="Tahoma"/>
                          <a:cs typeface="Tahoma"/>
                          <a:sym typeface="Tahoma"/>
                        </a:rPr>
                        <a:t>Hoàn thiện hồ sơ, </a:t>
                      </a:r>
                      <a:r>
                        <a:rPr lang="en-US" sz="1800" b="0" dirty="0" err="1">
                          <a:solidFill>
                            <a:schemeClr val="tx1"/>
                          </a:solidFill>
                          <a:latin typeface="Tahoma"/>
                          <a:ea typeface="Tahoma"/>
                          <a:cs typeface="Tahoma"/>
                          <a:sym typeface="Tahoma"/>
                        </a:rPr>
                        <a:t>tài</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liệu</a:t>
                      </a:r>
                      <a:r>
                        <a:rPr lang="en-US" sz="1800" b="0" dirty="0">
                          <a:solidFill>
                            <a:schemeClr val="tx1"/>
                          </a:solidFill>
                          <a:latin typeface="Tahoma"/>
                          <a:ea typeface="Tahoma"/>
                          <a:cs typeface="Tahoma"/>
                          <a:sym typeface="Tahoma"/>
                        </a:rPr>
                        <a:t> </a:t>
                      </a:r>
                      <a:r>
                        <a:rPr lang="en-US" sz="1800" b="0" err="1">
                          <a:solidFill>
                            <a:schemeClr val="tx1"/>
                          </a:solidFill>
                          <a:latin typeface="Tahoma"/>
                          <a:ea typeface="Tahoma"/>
                          <a:cs typeface="Tahoma"/>
                          <a:sym typeface="Tahoma"/>
                        </a:rPr>
                        <a:t>về</a:t>
                      </a:r>
                      <a:r>
                        <a:rPr lang="en-US" sz="1800" b="0">
                          <a:solidFill>
                            <a:schemeClr val="tx1"/>
                          </a:solidFill>
                          <a:latin typeface="Tahoma"/>
                          <a:ea typeface="Tahoma"/>
                          <a:cs typeface="Tahoma"/>
                          <a:sym typeface="Tahoma"/>
                        </a:rPr>
                        <a:t> các </a:t>
                      </a:r>
                      <a:r>
                        <a:rPr lang="en-US" sz="1800" b="0" dirty="0" err="1">
                          <a:solidFill>
                            <a:schemeClr val="tx1"/>
                          </a:solidFill>
                          <a:latin typeface="Tahoma"/>
                          <a:ea typeface="Tahoma"/>
                          <a:cs typeface="Tahoma"/>
                          <a:sym typeface="Tahoma"/>
                        </a:rPr>
                        <a:t>hành</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động</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đã</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thực</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hiện</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và</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các</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phát</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hiện</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trong</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quá</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trình</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điều</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tra</a:t>
                      </a:r>
                      <a:endParaRPr sz="1800" b="0" dirty="0">
                        <a:solidFill>
                          <a:schemeClr val="tx1"/>
                        </a:solidFill>
                        <a:latin typeface="Tahoma"/>
                        <a:ea typeface="Tahoma"/>
                        <a:cs typeface="Tahoma"/>
                        <a:sym typeface="Tahoma"/>
                      </a:endParaRPr>
                    </a:p>
                    <a:p>
                      <a:pPr marL="457200" marR="0" lvl="0" indent="-355600" algn="l" rtl="0">
                        <a:lnSpc>
                          <a:spcPct val="100000"/>
                        </a:lnSpc>
                        <a:spcBef>
                          <a:spcPts val="0"/>
                        </a:spcBef>
                        <a:spcAft>
                          <a:spcPts val="0"/>
                        </a:spcAft>
                        <a:buClr>
                          <a:schemeClr val="dk1"/>
                        </a:buClr>
                        <a:buSzPts val="2000"/>
                        <a:buFont typeface="Tahoma"/>
                        <a:buChar char="●"/>
                      </a:pPr>
                      <a:r>
                        <a:rPr lang="en-US" sz="1800" b="0" dirty="0" err="1">
                          <a:solidFill>
                            <a:schemeClr val="tx1"/>
                          </a:solidFill>
                          <a:latin typeface="Tahoma"/>
                          <a:ea typeface="Tahoma"/>
                          <a:cs typeface="Tahoma"/>
                          <a:sym typeface="Tahoma"/>
                        </a:rPr>
                        <a:t>Đảm</a:t>
                      </a:r>
                      <a:r>
                        <a:rPr lang="en-US" sz="1800" b="0" dirty="0">
                          <a:solidFill>
                            <a:schemeClr val="tx1"/>
                          </a:solidFill>
                          <a:latin typeface="Tahoma"/>
                          <a:ea typeface="Tahoma"/>
                          <a:cs typeface="Tahoma"/>
                          <a:sym typeface="Tahoma"/>
                        </a:rPr>
                        <a:t> </a:t>
                      </a:r>
                      <a:r>
                        <a:rPr lang="en-US" sz="1800" b="0" err="1">
                          <a:solidFill>
                            <a:schemeClr val="tx1"/>
                          </a:solidFill>
                          <a:latin typeface="Tahoma"/>
                          <a:ea typeface="Tahoma"/>
                          <a:cs typeface="Tahoma"/>
                          <a:sym typeface="Tahoma"/>
                        </a:rPr>
                        <a:t>bảo</a:t>
                      </a:r>
                      <a:r>
                        <a:rPr lang="en-US" sz="1800" b="0">
                          <a:solidFill>
                            <a:schemeClr val="tx1"/>
                          </a:solidFill>
                          <a:latin typeface="Tahoma"/>
                          <a:ea typeface="Tahoma"/>
                          <a:cs typeface="Tahoma"/>
                          <a:sym typeface="Tahoma"/>
                        </a:rPr>
                        <a:t> báo </a:t>
                      </a:r>
                      <a:r>
                        <a:rPr lang="en-US" sz="1800" b="0" err="1">
                          <a:solidFill>
                            <a:schemeClr val="tx1"/>
                          </a:solidFill>
                          <a:latin typeface="Tahoma"/>
                          <a:ea typeface="Tahoma"/>
                          <a:cs typeface="Tahoma"/>
                          <a:sym typeface="Tahoma"/>
                        </a:rPr>
                        <a:t>cáo</a:t>
                      </a:r>
                      <a:r>
                        <a:rPr lang="en-US" sz="1800" b="0">
                          <a:solidFill>
                            <a:schemeClr val="tx1"/>
                          </a:solidFill>
                          <a:latin typeface="Tahoma"/>
                          <a:ea typeface="Tahoma"/>
                          <a:cs typeface="Tahoma"/>
                          <a:sym typeface="Tahoma"/>
                        </a:rPr>
                        <a:t> được trình bày rõ </a:t>
                      </a:r>
                      <a:r>
                        <a:rPr lang="en-US" sz="1800" b="0" err="1">
                          <a:solidFill>
                            <a:schemeClr val="tx1"/>
                          </a:solidFill>
                          <a:latin typeface="Tahoma"/>
                          <a:ea typeface="Tahoma"/>
                          <a:cs typeface="Tahoma"/>
                          <a:sym typeface="Tahoma"/>
                        </a:rPr>
                        <a:t>ràng</a:t>
                      </a:r>
                      <a:r>
                        <a:rPr lang="en-US" sz="1800" b="0">
                          <a:solidFill>
                            <a:schemeClr val="tx1"/>
                          </a:solidFill>
                          <a:latin typeface="Tahoma"/>
                          <a:ea typeface="Tahoma"/>
                          <a:cs typeface="Tahoma"/>
                          <a:sym typeface="Tahoma"/>
                        </a:rPr>
                        <a:t> và </a:t>
                      </a:r>
                      <a:r>
                        <a:rPr lang="en-US" sz="1800" b="0" dirty="0" err="1">
                          <a:solidFill>
                            <a:schemeClr val="tx1"/>
                          </a:solidFill>
                          <a:latin typeface="Tahoma"/>
                          <a:ea typeface="Tahoma"/>
                          <a:cs typeface="Tahoma"/>
                          <a:sym typeface="Tahoma"/>
                        </a:rPr>
                        <a:t>cung</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cấp</a:t>
                      </a:r>
                      <a:r>
                        <a:rPr lang="en-US" sz="1800" b="0" dirty="0">
                          <a:solidFill>
                            <a:schemeClr val="tx1"/>
                          </a:solidFill>
                          <a:latin typeface="Tahoma"/>
                          <a:ea typeface="Tahoma"/>
                          <a:cs typeface="Tahoma"/>
                          <a:sym typeface="Tahoma"/>
                        </a:rPr>
                        <a:t> </a:t>
                      </a:r>
                      <a:r>
                        <a:rPr lang="en-US" sz="1800" b="0" dirty="0" err="1">
                          <a:solidFill>
                            <a:schemeClr val="tx1"/>
                          </a:solidFill>
                          <a:latin typeface="Tahoma"/>
                          <a:ea typeface="Tahoma"/>
                          <a:cs typeface="Tahoma"/>
                          <a:sym typeface="Tahoma"/>
                        </a:rPr>
                        <a:t>bằng</a:t>
                      </a:r>
                      <a:r>
                        <a:rPr lang="en-US" sz="1800" b="0" dirty="0">
                          <a:solidFill>
                            <a:schemeClr val="tx1"/>
                          </a:solidFill>
                          <a:latin typeface="Tahoma"/>
                          <a:ea typeface="Tahoma"/>
                          <a:cs typeface="Tahoma"/>
                          <a:sym typeface="Tahoma"/>
                        </a:rPr>
                        <a:t> </a:t>
                      </a:r>
                      <a:r>
                        <a:rPr lang="en-US" sz="1800" b="0" err="1">
                          <a:solidFill>
                            <a:schemeClr val="tx1"/>
                          </a:solidFill>
                          <a:latin typeface="Tahoma"/>
                          <a:ea typeface="Tahoma"/>
                          <a:cs typeface="Tahoma"/>
                          <a:sym typeface="Tahoma"/>
                        </a:rPr>
                        <a:t>chứng</a:t>
                      </a:r>
                      <a:r>
                        <a:rPr lang="en-US" sz="1800" b="0">
                          <a:solidFill>
                            <a:schemeClr val="tx1"/>
                          </a:solidFill>
                          <a:latin typeface="Tahoma"/>
                          <a:ea typeface="Tahoma"/>
                          <a:cs typeface="Tahoma"/>
                          <a:sym typeface="Tahoma"/>
                        </a:rPr>
                        <a:t> xác thực</a:t>
                      </a:r>
                      <a:endParaRPr sz="1800" b="0" dirty="0">
                        <a:solidFill>
                          <a:schemeClr val="tx1"/>
                        </a:solidFill>
                        <a:latin typeface="Tahoma"/>
                        <a:ea typeface="Tahoma"/>
                        <a:cs typeface="Tahoma"/>
                        <a:sym typeface="Tahoma"/>
                      </a:endParaRPr>
                    </a:p>
                  </a:txBody>
                  <a:tcPr marL="91450" marR="91450" marT="45725" marB="45725">
                    <a:solidFill>
                      <a:srgbClr val="A5A5A5"/>
                    </a:solidFill>
                  </a:tcPr>
                </a:tc>
                <a:extLst>
                  <a:ext uri="{0D108BD9-81ED-4DB2-BD59-A6C34878D82A}">
                    <a16:rowId xmlns:a16="http://schemas.microsoft.com/office/drawing/2014/main" val="10000"/>
                  </a:ext>
                </a:extLst>
              </a:tr>
            </a:tbl>
          </a:graphicData>
        </a:graphic>
      </p:graphicFrame>
      <p:pic>
        <p:nvPicPr>
          <p:cNvPr id="232" name="Google Shape;232;p8"/>
          <p:cNvPicPr preferRelativeResize="0"/>
          <p:nvPr/>
        </p:nvPicPr>
        <p:blipFill>
          <a:blip r:embed="rId3">
            <a:alphaModFix/>
          </a:blip>
          <a:stretch>
            <a:fillRect/>
          </a:stretch>
        </p:blipFill>
        <p:spPr>
          <a:xfrm>
            <a:off x="609600" y="792750"/>
            <a:ext cx="1749320" cy="1704175"/>
          </a:xfrm>
          <a:prstGeom prst="rect">
            <a:avLst/>
          </a:prstGeom>
          <a:noFill/>
          <a:ln>
            <a:noFill/>
          </a:ln>
        </p:spPr>
      </p:pic>
      <p:pic>
        <p:nvPicPr>
          <p:cNvPr id="233" name="Google Shape;233;p8"/>
          <p:cNvPicPr preferRelativeResize="0"/>
          <p:nvPr/>
        </p:nvPicPr>
        <p:blipFill>
          <a:blip r:embed="rId4">
            <a:alphaModFix/>
          </a:blip>
          <a:stretch>
            <a:fillRect/>
          </a:stretch>
        </p:blipFill>
        <p:spPr>
          <a:xfrm>
            <a:off x="9560950" y="2692375"/>
            <a:ext cx="1945250" cy="1815650"/>
          </a:xfrm>
          <a:prstGeom prst="rect">
            <a:avLst/>
          </a:prstGeom>
          <a:noFill/>
          <a:ln>
            <a:noFill/>
          </a:ln>
        </p:spPr>
      </p:pic>
      <p:pic>
        <p:nvPicPr>
          <p:cNvPr id="234" name="Google Shape;234;p8"/>
          <p:cNvPicPr preferRelativeResize="0"/>
          <p:nvPr/>
        </p:nvPicPr>
        <p:blipFill>
          <a:blip r:embed="rId5">
            <a:alphaModFix/>
          </a:blip>
          <a:stretch>
            <a:fillRect/>
          </a:stretch>
        </p:blipFill>
        <p:spPr>
          <a:xfrm>
            <a:off x="609600" y="4703475"/>
            <a:ext cx="1749325" cy="1898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514600"/>
            <a:ext cx="7772400" cy="1058416"/>
          </a:xfrm>
        </p:spPr>
        <p:txBody>
          <a:bodyPr>
            <a:normAutofit fontScale="90000"/>
          </a:bodyPr>
          <a:lstStyle/>
          <a:p>
            <a:pPr>
              <a:lnSpc>
                <a:spcPct val="114000"/>
              </a:lnSpc>
            </a:pPr>
            <a:r>
              <a:rPr lang="en-US">
                <a:solidFill>
                  <a:schemeClr val="tx1"/>
                </a:solidFill>
              </a:rPr>
              <a:t>1. GIAI </a:t>
            </a:r>
            <a:r>
              <a:rPr lang="en-US" dirty="0">
                <a:solidFill>
                  <a:schemeClr val="tx1"/>
                </a:solidFill>
              </a:rPr>
              <a:t>ĐOẠN TRƯỚC ĐIỀU TRA</a:t>
            </a:r>
            <a:endParaRPr lang="vi-VN" dirty="0">
              <a:solidFill>
                <a:schemeClr val="tx1"/>
              </a:solidFill>
            </a:endParaRPr>
          </a:p>
        </p:txBody>
      </p:sp>
    </p:spTree>
    <p:extLst>
      <p:ext uri="{BB962C8B-B14F-4D97-AF65-F5344CB8AC3E}">
        <p14:creationId xmlns:p14="http://schemas.microsoft.com/office/powerpoint/2010/main" val="287136142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5640119993_0_37"/>
          <p:cNvSpPr/>
          <p:nvPr/>
        </p:nvSpPr>
        <p:spPr>
          <a:xfrm>
            <a:off x="107225" y="3650964"/>
            <a:ext cx="1857300" cy="2448000"/>
          </a:xfrm>
          <a:prstGeom prst="roundRect">
            <a:avLst>
              <a:gd name="adj" fmla="val 16667"/>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Lập</a:t>
            </a:r>
            <a:r>
              <a:rPr lang="en-US" sz="1800" dirty="0">
                <a:latin typeface="Tahoma"/>
                <a:ea typeface="Tahoma"/>
                <a:cs typeface="Tahoma"/>
                <a:sym typeface="Tahoma"/>
              </a:rPr>
              <a:t> </a:t>
            </a:r>
            <a:r>
              <a:rPr lang="en-US" sz="1800" dirty="0" err="1">
                <a:latin typeface="Tahoma"/>
                <a:ea typeface="Tahoma"/>
                <a:cs typeface="Tahoma"/>
                <a:sym typeface="Tahoma"/>
              </a:rPr>
              <a:t>kế</a:t>
            </a:r>
            <a:r>
              <a:rPr lang="en-US" sz="1800" dirty="0">
                <a:latin typeface="Tahoma"/>
                <a:ea typeface="Tahoma"/>
                <a:cs typeface="Tahoma"/>
                <a:sym typeface="Tahoma"/>
              </a:rPr>
              <a:t> </a:t>
            </a:r>
            <a:r>
              <a:rPr lang="en-US" sz="1800" err="1">
                <a:latin typeface="Tahoma"/>
                <a:ea typeface="Tahoma"/>
                <a:cs typeface="Tahoma"/>
                <a:sym typeface="Tahoma"/>
              </a:rPr>
              <a:t>hoạch</a:t>
            </a:r>
            <a:r>
              <a:rPr lang="en-US" sz="1800">
                <a:latin typeface="Tahoma"/>
                <a:ea typeface="Tahoma"/>
                <a:cs typeface="Tahoma"/>
                <a:sym typeface="Tahoma"/>
              </a:rPr>
              <a:t> và</a:t>
            </a:r>
            <a:r>
              <a:rPr lang="en-US" sz="1800" dirty="0">
                <a:latin typeface="Tahoma"/>
                <a:ea typeface="Tahoma"/>
                <a:cs typeface="Tahoma"/>
                <a:sym typeface="Tahoma"/>
              </a:rPr>
              <a:t> </a:t>
            </a:r>
            <a:r>
              <a:rPr lang="en-US" sz="1800">
                <a:latin typeface="Tahoma"/>
                <a:ea typeface="Tahoma"/>
                <a:cs typeface="Tahoma"/>
                <a:sym typeface="Tahoma"/>
              </a:rPr>
              <a:t>ngân </a:t>
            </a:r>
            <a:r>
              <a:rPr lang="en-US" sz="1800" dirty="0" err="1">
                <a:latin typeface="Tahoma"/>
                <a:ea typeface="Tahoma"/>
                <a:cs typeface="Tahoma"/>
                <a:sym typeface="Tahoma"/>
              </a:rPr>
              <a:t>sách</a:t>
            </a:r>
            <a:endParaRPr sz="1800" dirty="0">
              <a:latin typeface="Tahoma"/>
              <a:ea typeface="Tahoma"/>
              <a:cs typeface="Tahoma"/>
              <a:sym typeface="Tahoma"/>
            </a:endParaRPr>
          </a:p>
        </p:txBody>
      </p:sp>
      <p:sp>
        <p:nvSpPr>
          <p:cNvPr id="248" name="Google Shape;248;g15640119993_0_37"/>
          <p:cNvSpPr/>
          <p:nvPr/>
        </p:nvSpPr>
        <p:spPr>
          <a:xfrm>
            <a:off x="2131275" y="3650964"/>
            <a:ext cx="1857300" cy="244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Vị</a:t>
            </a:r>
            <a:r>
              <a:rPr lang="en-US" sz="1800" dirty="0">
                <a:latin typeface="Tahoma"/>
                <a:ea typeface="Tahoma"/>
                <a:cs typeface="Tahoma"/>
                <a:sym typeface="Tahoma"/>
              </a:rPr>
              <a:t> </a:t>
            </a:r>
            <a:r>
              <a:rPr lang="en-US" sz="1800" dirty="0" err="1">
                <a:latin typeface="Tahoma"/>
                <a:ea typeface="Tahoma"/>
                <a:cs typeface="Tahoma"/>
                <a:sym typeface="Tahoma"/>
              </a:rPr>
              <a:t>trí</a:t>
            </a:r>
            <a:r>
              <a:rPr lang="en-US" sz="1800" dirty="0">
                <a:latin typeface="Tahoma"/>
                <a:ea typeface="Tahoma"/>
                <a:cs typeface="Tahoma"/>
                <a:sym typeface="Tahoma"/>
              </a:rPr>
              <a:t> </a:t>
            </a:r>
            <a:r>
              <a:rPr lang="en-US" sz="1800" dirty="0" err="1">
                <a:latin typeface="Tahoma"/>
                <a:ea typeface="Tahoma"/>
                <a:cs typeface="Tahoma"/>
                <a:sym typeface="Tahoma"/>
              </a:rPr>
              <a:t>vật</a:t>
            </a:r>
            <a:r>
              <a:rPr lang="en-US" sz="1800" dirty="0">
                <a:latin typeface="Tahoma"/>
                <a:ea typeface="Tahoma"/>
                <a:cs typeface="Tahoma"/>
                <a:sym typeface="Tahoma"/>
              </a:rPr>
              <a:t> </a:t>
            </a:r>
            <a:r>
              <a:rPr lang="en-US" sz="1800" dirty="0" err="1">
                <a:latin typeface="Tahoma"/>
                <a:ea typeface="Tahoma"/>
                <a:cs typeface="Tahoma"/>
                <a:sym typeface="Tahoma"/>
              </a:rPr>
              <a:t>lý</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cân</a:t>
            </a:r>
            <a:r>
              <a:rPr lang="en-US" sz="1800" dirty="0">
                <a:latin typeface="Tahoma"/>
                <a:ea typeface="Tahoma"/>
                <a:cs typeface="Tahoma"/>
                <a:sym typeface="Tahoma"/>
              </a:rPr>
              <a:t> </a:t>
            </a:r>
            <a:r>
              <a:rPr lang="en-US" sz="1800" dirty="0" err="1">
                <a:latin typeface="Tahoma"/>
                <a:ea typeface="Tahoma"/>
                <a:cs typeface="Tahoma"/>
                <a:sym typeface="Tahoma"/>
              </a:rPr>
              <a:t>nhắc</a:t>
            </a:r>
            <a:r>
              <a:rPr lang="en-US" sz="1800" dirty="0">
                <a:latin typeface="Tahoma"/>
                <a:ea typeface="Tahoma"/>
                <a:cs typeface="Tahoma"/>
                <a:sym typeface="Tahoma"/>
              </a:rPr>
              <a:t> </a:t>
            </a:r>
            <a:r>
              <a:rPr lang="en-US" sz="1800" dirty="0" err="1">
                <a:latin typeface="Tahoma"/>
                <a:ea typeface="Tahoma"/>
                <a:cs typeface="Tahoma"/>
                <a:sym typeface="Tahoma"/>
              </a:rPr>
              <a:t>thiết</a:t>
            </a:r>
            <a:r>
              <a:rPr lang="en-US" sz="1800" dirty="0">
                <a:latin typeface="Tahoma"/>
                <a:ea typeface="Tahoma"/>
                <a:cs typeface="Tahoma"/>
                <a:sym typeface="Tahoma"/>
              </a:rPr>
              <a:t> </a:t>
            </a:r>
            <a:r>
              <a:rPr lang="en-US" sz="1800" dirty="0" err="1">
                <a:latin typeface="Tahoma"/>
                <a:ea typeface="Tahoma"/>
                <a:cs typeface="Tahoma"/>
                <a:sym typeface="Tahoma"/>
              </a:rPr>
              <a:t>kế</a:t>
            </a:r>
            <a:r>
              <a:rPr lang="en-US" sz="1800" dirty="0">
                <a:latin typeface="Tahoma"/>
                <a:ea typeface="Tahoma"/>
                <a:cs typeface="Tahoma"/>
                <a:sym typeface="Tahoma"/>
              </a:rPr>
              <a:t> </a:t>
            </a:r>
            <a:r>
              <a:rPr lang="en-US" sz="1800" dirty="0" err="1">
                <a:latin typeface="Tahoma"/>
                <a:ea typeface="Tahoma"/>
                <a:cs typeface="Tahoma"/>
                <a:sym typeface="Tahoma"/>
              </a:rPr>
              <a:t>cấu</a:t>
            </a:r>
            <a:r>
              <a:rPr lang="en-US" sz="1800" dirty="0">
                <a:latin typeface="Tahoma"/>
                <a:ea typeface="Tahoma"/>
                <a:cs typeface="Tahoma"/>
                <a:sym typeface="Tahoma"/>
              </a:rPr>
              <a:t> </a:t>
            </a:r>
            <a:r>
              <a:rPr lang="en-US" sz="1800" dirty="0" err="1">
                <a:latin typeface="Tahoma"/>
                <a:ea typeface="Tahoma"/>
                <a:cs typeface="Tahoma"/>
                <a:sym typeface="Tahoma"/>
              </a:rPr>
              <a:t>trúc</a:t>
            </a:r>
            <a:endParaRPr sz="1800" dirty="0">
              <a:latin typeface="Tahoma"/>
              <a:ea typeface="Tahoma"/>
              <a:cs typeface="Tahoma"/>
              <a:sym typeface="Tahoma"/>
            </a:endParaRPr>
          </a:p>
        </p:txBody>
      </p:sp>
      <p:sp>
        <p:nvSpPr>
          <p:cNvPr id="249" name="Google Shape;249;g15640119993_0_37"/>
          <p:cNvSpPr/>
          <p:nvPr/>
        </p:nvSpPr>
        <p:spPr>
          <a:xfrm>
            <a:off x="4155325" y="3650964"/>
            <a:ext cx="1857300" cy="244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Cân nhắc khu vực làm việc</a:t>
            </a:r>
            <a:endParaRPr sz="1800">
              <a:latin typeface="Tahoma"/>
              <a:ea typeface="Tahoma"/>
              <a:cs typeface="Tahoma"/>
              <a:sym typeface="Tahoma"/>
            </a:endParaRPr>
          </a:p>
        </p:txBody>
      </p:sp>
      <p:sp>
        <p:nvSpPr>
          <p:cNvPr id="250" name="Google Shape;250;g15640119993_0_37"/>
          <p:cNvSpPr/>
          <p:nvPr/>
        </p:nvSpPr>
        <p:spPr>
          <a:xfrm>
            <a:off x="6179375" y="3650964"/>
            <a:ext cx="1857300" cy="244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Khuyến nghị về bảo mật vật lý</a:t>
            </a:r>
            <a:endParaRPr sz="1800">
              <a:latin typeface="Tahoma"/>
              <a:ea typeface="Tahoma"/>
              <a:cs typeface="Tahoma"/>
              <a:sym typeface="Tahoma"/>
            </a:endParaRPr>
          </a:p>
        </p:txBody>
      </p:sp>
      <p:sp>
        <p:nvSpPr>
          <p:cNvPr id="251" name="Google Shape;251;g15640119993_0_37"/>
          <p:cNvSpPr/>
          <p:nvPr/>
        </p:nvSpPr>
        <p:spPr>
          <a:xfrm>
            <a:off x="8203425" y="3650964"/>
            <a:ext cx="1857300" cy="244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Cân nhắc nguồn nhân lực</a:t>
            </a:r>
            <a:endParaRPr sz="1800">
              <a:latin typeface="Tahoma"/>
              <a:ea typeface="Tahoma"/>
              <a:cs typeface="Tahoma"/>
              <a:sym typeface="Tahoma"/>
            </a:endParaRPr>
          </a:p>
        </p:txBody>
      </p:sp>
      <p:sp>
        <p:nvSpPr>
          <p:cNvPr id="252" name="Google Shape;252;g15640119993_0_37"/>
          <p:cNvSpPr/>
          <p:nvPr/>
        </p:nvSpPr>
        <p:spPr>
          <a:xfrm>
            <a:off x="10227475" y="3650964"/>
            <a:ext cx="1857300" cy="2448000"/>
          </a:xfrm>
          <a:prstGeom prst="roundRect">
            <a:avLst>
              <a:gd name="adj" fmla="val 16667"/>
            </a:avLst>
          </a:prstGeom>
          <a:solidFill>
            <a:srgbClr val="0099FF"/>
          </a:solidFill>
          <a:ln w="9525" cap="flat" cmpd="sng">
            <a:solidFill>
              <a:srgbClr val="009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Giấy cấp phép phòng lab điều tra số</a:t>
            </a:r>
            <a:endParaRPr sz="1800">
              <a:latin typeface="Tahoma"/>
              <a:ea typeface="Tahoma"/>
              <a:cs typeface="Tahoma"/>
              <a:sym typeface="Tahoma"/>
            </a:endParaRPr>
          </a:p>
        </p:txBody>
      </p:sp>
      <p:sp>
        <p:nvSpPr>
          <p:cNvPr id="253" name="Google Shape;253;g15640119993_0_37"/>
          <p:cNvSpPr/>
          <p:nvPr/>
        </p:nvSpPr>
        <p:spPr>
          <a:xfrm>
            <a:off x="1836025" y="4665697"/>
            <a:ext cx="414300" cy="596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15640119993_0_37"/>
          <p:cNvSpPr/>
          <p:nvPr/>
        </p:nvSpPr>
        <p:spPr>
          <a:xfrm>
            <a:off x="3864800" y="4665697"/>
            <a:ext cx="414300" cy="596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15640119993_0_37"/>
          <p:cNvSpPr/>
          <p:nvPr/>
        </p:nvSpPr>
        <p:spPr>
          <a:xfrm>
            <a:off x="5888850" y="4665697"/>
            <a:ext cx="414300" cy="596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15640119993_0_37"/>
          <p:cNvSpPr/>
          <p:nvPr/>
        </p:nvSpPr>
        <p:spPr>
          <a:xfrm>
            <a:off x="7912900" y="4665697"/>
            <a:ext cx="414300" cy="596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15640119993_0_37"/>
          <p:cNvSpPr/>
          <p:nvPr/>
        </p:nvSpPr>
        <p:spPr>
          <a:xfrm>
            <a:off x="9936950" y="4665697"/>
            <a:ext cx="414300" cy="596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15640119993_0_37"/>
          <p:cNvSpPr txBox="1">
            <a:spLocks noGrp="1"/>
          </p:cNvSpPr>
          <p:nvPr>
            <p:ph type="body" idx="1"/>
          </p:nvPr>
        </p:nvSpPr>
        <p:spPr>
          <a:xfrm>
            <a:off x="0" y="685725"/>
            <a:ext cx="12192000" cy="3100500"/>
          </a:xfrm>
          <a:prstGeom prst="rect">
            <a:avLst/>
          </a:prstGeom>
        </p:spPr>
        <p:txBody>
          <a:bodyPr spcFirstLastPara="1" wrap="square" lIns="91425" tIns="45700" rIns="91425" bIns="45700" anchor="t" anchorCtr="0">
            <a:normAutofit/>
          </a:bodyPr>
          <a:lstStyle/>
          <a:p>
            <a:pPr marL="0" lvl="0" indent="457200" algn="l" rtl="0">
              <a:spcBef>
                <a:spcPts val="600"/>
              </a:spcBef>
              <a:spcAft>
                <a:spcPts val="0"/>
              </a:spcAft>
              <a:buNone/>
            </a:pPr>
            <a:endParaRPr sz="2000" dirty="0"/>
          </a:p>
          <a:p>
            <a:pPr lvl="0" algn="l" rtl="0">
              <a:spcBef>
                <a:spcPts val="600"/>
              </a:spcBef>
              <a:spcAft>
                <a:spcPts val="0"/>
              </a:spcAft>
              <a:buSzPct val="100000"/>
              <a:buFont typeface="Wingdings" panose="05000000000000000000" pitchFamily="2" charset="2"/>
              <a:buChar char="§"/>
            </a:pPr>
            <a:r>
              <a:rPr lang="en-US" sz="2000" dirty="0" err="1"/>
              <a:t>Phòng</a:t>
            </a:r>
            <a:r>
              <a:rPr lang="en-US" sz="2000" dirty="0"/>
              <a:t> lab </a:t>
            </a:r>
            <a:r>
              <a:rPr lang="en-US" sz="2000" dirty="0" err="1"/>
              <a:t>điều</a:t>
            </a:r>
            <a:r>
              <a:rPr lang="en-US" sz="2000" dirty="0"/>
              <a:t> </a:t>
            </a:r>
            <a:r>
              <a:rPr lang="en-US" sz="2000" err="1"/>
              <a:t>tra</a:t>
            </a:r>
            <a:r>
              <a:rPr lang="en-US" sz="2000"/>
              <a:t> (</a:t>
            </a:r>
            <a:r>
              <a:rPr lang="en-US" sz="2000" dirty="0"/>
              <a:t>CFL) </a:t>
            </a:r>
            <a:r>
              <a:rPr lang="en-US" sz="2000" dirty="0" err="1"/>
              <a:t>là</a:t>
            </a:r>
            <a:r>
              <a:rPr lang="en-US" sz="2000" dirty="0"/>
              <a:t> </a:t>
            </a:r>
            <a:r>
              <a:rPr lang="en-US" sz="2000" dirty="0" err="1"/>
              <a:t>một</a:t>
            </a:r>
            <a:r>
              <a:rPr lang="en-US" sz="2000" dirty="0"/>
              <a:t> </a:t>
            </a:r>
            <a:r>
              <a:rPr lang="en-US" sz="2000" dirty="0" err="1"/>
              <a:t>địa</a:t>
            </a:r>
            <a:r>
              <a:rPr lang="en-US" sz="2000" dirty="0"/>
              <a:t> </a:t>
            </a:r>
            <a:r>
              <a:rPr lang="en-US" sz="2000" dirty="0" err="1"/>
              <a:t>điểm</a:t>
            </a:r>
            <a:r>
              <a:rPr lang="en-US" sz="2000" dirty="0"/>
              <a:t> </a:t>
            </a:r>
            <a:r>
              <a:rPr lang="en-US" sz="2000" dirty="0" err="1"/>
              <a:t>được</a:t>
            </a:r>
            <a:r>
              <a:rPr lang="en-US" sz="2000" dirty="0"/>
              <a:t> </a:t>
            </a:r>
            <a:r>
              <a:rPr lang="en-US" sz="2000" dirty="0" err="1"/>
              <a:t>chỉ</a:t>
            </a:r>
            <a:r>
              <a:rPr lang="en-US" sz="2000" dirty="0"/>
              <a:t> </a:t>
            </a:r>
            <a:r>
              <a:rPr lang="en-US" sz="2000" dirty="0" err="1"/>
              <a:t>định</a:t>
            </a:r>
            <a:r>
              <a:rPr lang="en-US" sz="2000" dirty="0"/>
              <a:t> </a:t>
            </a:r>
            <a:r>
              <a:rPr lang="en-US" sz="2000" dirty="0" err="1"/>
              <a:t>để</a:t>
            </a:r>
            <a:r>
              <a:rPr lang="en-US" sz="2000" dirty="0"/>
              <a:t> </a:t>
            </a:r>
            <a:r>
              <a:rPr lang="en-US" sz="2000" dirty="0" err="1"/>
              <a:t>tiến</a:t>
            </a:r>
            <a:r>
              <a:rPr lang="en-US" sz="2000" dirty="0"/>
              <a:t> </a:t>
            </a:r>
            <a:r>
              <a:rPr lang="en-US" sz="2000" dirty="0" err="1"/>
              <a:t>hành</a:t>
            </a:r>
            <a:r>
              <a:rPr lang="en-US" sz="2000" dirty="0"/>
              <a:t> </a:t>
            </a:r>
            <a:r>
              <a:rPr lang="en-US" sz="2000" dirty="0" err="1"/>
              <a:t>điều</a:t>
            </a:r>
            <a:r>
              <a:rPr lang="en-US" sz="2000" dirty="0"/>
              <a:t> </a:t>
            </a:r>
            <a:r>
              <a:rPr lang="en-US" sz="2000" err="1"/>
              <a:t>tra</a:t>
            </a:r>
            <a:r>
              <a:rPr lang="en-US" sz="2000"/>
              <a:t> sử dụng máy </a:t>
            </a:r>
            <a:r>
              <a:rPr lang="en-US" sz="2000" err="1"/>
              <a:t>tính</a:t>
            </a:r>
            <a:r>
              <a:rPr lang="en-US" sz="2000"/>
              <a:t> chuyên dụng để phân tích bằng </a:t>
            </a:r>
            <a:r>
              <a:rPr lang="en-US" sz="2000" dirty="0" err="1"/>
              <a:t>chứng</a:t>
            </a:r>
            <a:r>
              <a:rPr lang="en-US" sz="2000" dirty="0"/>
              <a:t> </a:t>
            </a:r>
            <a:r>
              <a:rPr lang="en-US" sz="2000" dirty="0" err="1"/>
              <a:t>thu</a:t>
            </a:r>
            <a:r>
              <a:rPr lang="en-US" sz="2000" dirty="0"/>
              <a:t> </a:t>
            </a:r>
            <a:r>
              <a:rPr lang="en-US" sz="2000" dirty="0" err="1"/>
              <a:t>thập</a:t>
            </a:r>
            <a:r>
              <a:rPr lang="en-US" sz="2000" dirty="0"/>
              <a:t> </a:t>
            </a:r>
            <a:r>
              <a:rPr lang="en-US" sz="2000" dirty="0" err="1"/>
              <a:t>được</a:t>
            </a:r>
            <a:endParaRPr sz="2000" dirty="0"/>
          </a:p>
          <a:p>
            <a:pPr lvl="0" algn="l" rtl="0">
              <a:spcBef>
                <a:spcPts val="600"/>
              </a:spcBef>
              <a:spcAft>
                <a:spcPts val="600"/>
              </a:spcAft>
              <a:buSzPct val="100000"/>
              <a:buFont typeface="Wingdings" panose="05000000000000000000" pitchFamily="2" charset="2"/>
              <a:buChar char="§"/>
            </a:pPr>
            <a:r>
              <a:rPr lang="en-US" sz="2000" dirty="0" err="1"/>
              <a:t>Phòng</a:t>
            </a:r>
            <a:r>
              <a:rPr lang="en-US" sz="2000" dirty="0"/>
              <a:t> lab </a:t>
            </a:r>
            <a:r>
              <a:rPr lang="en-US" sz="2000" dirty="0" err="1"/>
              <a:t>chứa</a:t>
            </a:r>
            <a:r>
              <a:rPr lang="en-US" sz="2000" dirty="0"/>
              <a:t> </a:t>
            </a:r>
            <a:r>
              <a:rPr lang="en-US" sz="2000" dirty="0" err="1"/>
              <a:t>các</a:t>
            </a:r>
            <a:r>
              <a:rPr lang="en-US" sz="2000" dirty="0"/>
              <a:t> </a:t>
            </a:r>
            <a:r>
              <a:rPr lang="en-US" sz="2000" dirty="0" err="1"/>
              <a:t>thiết</a:t>
            </a:r>
            <a:r>
              <a:rPr lang="en-US" sz="2000" dirty="0"/>
              <a:t> </a:t>
            </a:r>
            <a:r>
              <a:rPr lang="en-US" sz="2000" dirty="0" err="1"/>
              <a:t>bị</a:t>
            </a:r>
            <a:r>
              <a:rPr lang="en-US" sz="2000" dirty="0"/>
              <a:t>, </a:t>
            </a:r>
            <a:r>
              <a:rPr lang="en-US" sz="2000" dirty="0" err="1"/>
              <a:t>công</a:t>
            </a:r>
            <a:r>
              <a:rPr lang="en-US" sz="2000" dirty="0"/>
              <a:t> </a:t>
            </a:r>
            <a:r>
              <a:rPr lang="en-US" sz="2000" dirty="0" err="1"/>
              <a:t>cụ</a:t>
            </a:r>
            <a:r>
              <a:rPr lang="en-US" sz="2000" dirty="0"/>
              <a:t> </a:t>
            </a:r>
            <a:r>
              <a:rPr lang="en-US" sz="2000" dirty="0" err="1"/>
              <a:t>phần</a:t>
            </a:r>
            <a:r>
              <a:rPr lang="en-US" sz="2000" dirty="0"/>
              <a:t> </a:t>
            </a:r>
            <a:r>
              <a:rPr lang="en-US" sz="2000" dirty="0" err="1"/>
              <a:t>mềm</a:t>
            </a:r>
            <a:r>
              <a:rPr lang="en-US" sz="2000" dirty="0"/>
              <a:t> </a:t>
            </a:r>
            <a:r>
              <a:rPr lang="en-US" sz="2000" dirty="0" err="1"/>
              <a:t>và</a:t>
            </a:r>
            <a:r>
              <a:rPr lang="en-US" sz="2000" dirty="0"/>
              <a:t> </a:t>
            </a:r>
            <a:r>
              <a:rPr lang="en-US" sz="2000" dirty="0" err="1"/>
              <a:t>phần</a:t>
            </a:r>
            <a:r>
              <a:rPr lang="en-US" sz="2000" dirty="0"/>
              <a:t> </a:t>
            </a:r>
            <a:r>
              <a:rPr lang="en-US" sz="2000" dirty="0" err="1"/>
              <a:t>cứng</a:t>
            </a:r>
            <a:r>
              <a:rPr lang="en-US" sz="2000" dirty="0"/>
              <a:t>, </a:t>
            </a:r>
            <a:r>
              <a:rPr lang="en-US" sz="2000" dirty="0" err="1"/>
              <a:t>phương</a:t>
            </a:r>
            <a:r>
              <a:rPr lang="en-US" sz="2000" dirty="0"/>
              <a:t> </a:t>
            </a:r>
            <a:r>
              <a:rPr lang="en-US" sz="2000" dirty="0" err="1"/>
              <a:t>tiện</a:t>
            </a:r>
            <a:r>
              <a:rPr lang="en-US" sz="2000" dirty="0"/>
              <a:t> </a:t>
            </a:r>
            <a:r>
              <a:rPr lang="en-US" sz="2000" dirty="0" err="1"/>
              <a:t>nghi</a:t>
            </a:r>
            <a:r>
              <a:rPr lang="en-US" sz="2000" dirty="0"/>
              <a:t> </a:t>
            </a:r>
            <a:r>
              <a:rPr lang="en-US" sz="2000" dirty="0" err="1"/>
              <a:t>ngờ</a:t>
            </a:r>
            <a:r>
              <a:rPr lang="en-US" sz="2000" dirty="0"/>
              <a:t> </a:t>
            </a:r>
            <a:r>
              <a:rPr lang="en-US" sz="2000" dirty="0" err="1"/>
              <a:t>và</a:t>
            </a:r>
            <a:r>
              <a:rPr lang="en-US" sz="2000" dirty="0"/>
              <a:t> </a:t>
            </a:r>
            <a:r>
              <a:rPr lang="en-US" sz="2000" dirty="0" err="1"/>
              <a:t>các</a:t>
            </a:r>
            <a:r>
              <a:rPr lang="en-US" sz="2000" dirty="0"/>
              <a:t> </a:t>
            </a:r>
            <a:r>
              <a:rPr lang="en-US" sz="2000" err="1"/>
              <a:t>máy</a:t>
            </a:r>
            <a:r>
              <a:rPr lang="en-US" sz="2000"/>
              <a:t> tính chuyên dụng cần </a:t>
            </a:r>
            <a:r>
              <a:rPr lang="en-US" sz="2000" dirty="0" err="1"/>
              <a:t>thiết</a:t>
            </a:r>
            <a:r>
              <a:rPr lang="en-US" sz="2000" dirty="0"/>
              <a:t> </a:t>
            </a:r>
            <a:r>
              <a:rPr lang="en-US" sz="2000" dirty="0" err="1"/>
              <a:t>để</a:t>
            </a:r>
            <a:r>
              <a:rPr lang="en-US" sz="2000" dirty="0"/>
              <a:t> </a:t>
            </a:r>
            <a:r>
              <a:rPr lang="en-US" sz="2000" dirty="0" err="1"/>
              <a:t>tiến</a:t>
            </a:r>
            <a:r>
              <a:rPr lang="en-US" sz="2000" dirty="0"/>
              <a:t> </a:t>
            </a:r>
            <a:r>
              <a:rPr lang="en-US" sz="2000" dirty="0" err="1"/>
              <a:t>hành</a:t>
            </a:r>
            <a:r>
              <a:rPr lang="en-US" sz="2000" dirty="0"/>
              <a:t> </a:t>
            </a:r>
            <a:r>
              <a:rPr lang="en-US" sz="2000" dirty="0" err="1"/>
              <a:t>điều</a:t>
            </a:r>
            <a:r>
              <a:rPr lang="en-US" sz="2000" dirty="0"/>
              <a:t> </a:t>
            </a:r>
            <a:r>
              <a:rPr lang="en-US" sz="2000" dirty="0" err="1"/>
              <a:t>tra</a:t>
            </a:r>
            <a:endParaRPr sz="2000" dirty="0"/>
          </a:p>
        </p:txBody>
      </p:sp>
      <p:sp>
        <p:nvSpPr>
          <p:cNvPr id="259" name="Google Shape;259;g15640119993_0_37"/>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Thiết lập phòng lab điều tra</a:t>
            </a:r>
            <a:endParaRPr>
              <a:latin typeface="Arial"/>
              <a:ea typeface="Arial"/>
              <a:cs typeface="Arial"/>
              <a:sym typeface="Arial"/>
            </a:endParaRPr>
          </a:p>
        </p:txBody>
      </p:sp>
      <p:sp>
        <p:nvSpPr>
          <p:cNvPr id="260" name="Google Shape;260;g15640119993_0_37"/>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25</a:t>
            </a:fld>
            <a:endParaRPr/>
          </a:p>
        </p:txBody>
      </p:sp>
      <p:sp>
        <p:nvSpPr>
          <p:cNvPr id="261" name="Google Shape;261;g15640119993_0_37"/>
          <p:cNvSpPr txBox="1"/>
          <p:nvPr/>
        </p:nvSpPr>
        <p:spPr>
          <a:xfrm>
            <a:off x="4473150" y="2926528"/>
            <a:ext cx="3245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err="1">
                <a:latin typeface="Calibri"/>
                <a:ea typeface="Calibri"/>
                <a:cs typeface="Calibri"/>
                <a:sym typeface="Calibri"/>
              </a:rPr>
              <a:t>Các</a:t>
            </a:r>
            <a:r>
              <a:rPr lang="en-US" sz="2500" dirty="0">
                <a:latin typeface="Calibri"/>
                <a:ea typeface="Calibri"/>
                <a:cs typeface="Calibri"/>
                <a:sym typeface="Calibri"/>
              </a:rPr>
              <a:t> </a:t>
            </a:r>
            <a:r>
              <a:rPr lang="en-US" sz="2500" dirty="0" err="1">
                <a:latin typeface="Calibri"/>
                <a:ea typeface="Calibri"/>
                <a:cs typeface="Calibri"/>
                <a:sym typeface="Calibri"/>
              </a:rPr>
              <a:t>bước</a:t>
            </a:r>
            <a:r>
              <a:rPr lang="en-US" sz="2500" dirty="0">
                <a:latin typeface="Calibri"/>
                <a:ea typeface="Calibri"/>
                <a:cs typeface="Calibri"/>
                <a:sym typeface="Calibri"/>
              </a:rPr>
              <a:t> </a:t>
            </a:r>
            <a:r>
              <a:rPr lang="en-US" sz="2500" dirty="0" err="1">
                <a:latin typeface="Calibri"/>
                <a:ea typeface="Calibri"/>
                <a:cs typeface="Calibri"/>
                <a:sym typeface="Calibri"/>
              </a:rPr>
              <a:t>thực</a:t>
            </a:r>
            <a:r>
              <a:rPr lang="en-US" sz="2500" dirty="0">
                <a:latin typeface="Calibri"/>
                <a:ea typeface="Calibri"/>
                <a:cs typeface="Calibri"/>
                <a:sym typeface="Calibri"/>
              </a:rPr>
              <a:t> </a:t>
            </a:r>
            <a:r>
              <a:rPr lang="en-US" sz="2500" dirty="0" err="1">
                <a:latin typeface="Calibri"/>
                <a:ea typeface="Calibri"/>
                <a:cs typeface="Calibri"/>
                <a:sym typeface="Calibri"/>
              </a:rPr>
              <a:t>hiện</a:t>
            </a:r>
            <a:r>
              <a:rPr lang="en-US" sz="2500" dirty="0">
                <a:latin typeface="Calibri"/>
                <a:ea typeface="Calibri"/>
                <a:cs typeface="Calibri"/>
                <a:sym typeface="Calibri"/>
              </a:rPr>
              <a:t>:</a:t>
            </a:r>
            <a:endParaRPr sz="2500" dirty="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15640119993_0_125"/>
          <p:cNvSpPr/>
          <p:nvPr/>
        </p:nvSpPr>
        <p:spPr>
          <a:xfrm>
            <a:off x="6338090" y="842950"/>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Phần mềm và phần cứng cần thiết</a:t>
            </a:r>
            <a:endParaRPr sz="1800">
              <a:latin typeface="Tahoma"/>
              <a:ea typeface="Tahoma"/>
              <a:cs typeface="Tahoma"/>
              <a:sym typeface="Tahoma"/>
            </a:endParaRPr>
          </a:p>
        </p:txBody>
      </p:sp>
      <p:sp>
        <p:nvSpPr>
          <p:cNvPr id="268" name="Google Shape;268;g15640119993_0_125"/>
          <p:cNvSpPr/>
          <p:nvPr/>
        </p:nvSpPr>
        <p:spPr>
          <a:xfrm>
            <a:off x="6338090" y="1951206"/>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Tài liệu liên quan</a:t>
            </a:r>
            <a:endParaRPr sz="1800">
              <a:latin typeface="Tahoma"/>
              <a:ea typeface="Tahoma"/>
              <a:cs typeface="Tahoma"/>
              <a:sym typeface="Tahoma"/>
            </a:endParaRPr>
          </a:p>
        </p:txBody>
      </p:sp>
      <p:sp>
        <p:nvSpPr>
          <p:cNvPr id="269" name="Google Shape;269;g15640119993_0_125"/>
          <p:cNvSpPr/>
          <p:nvPr/>
        </p:nvSpPr>
        <p:spPr>
          <a:xfrm>
            <a:off x="6311589" y="3059463"/>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Tủ khóa an toàn để lưu trữ và bảo mật bằng chứng gốc</a:t>
            </a:r>
            <a:endParaRPr sz="1800">
              <a:latin typeface="Tahoma"/>
              <a:ea typeface="Tahoma"/>
              <a:cs typeface="Tahoma"/>
              <a:sym typeface="Tahoma"/>
            </a:endParaRPr>
          </a:p>
        </p:txBody>
      </p:sp>
      <p:sp>
        <p:nvSpPr>
          <p:cNvPr id="270" name="Google Shape;270;g15640119993_0_125"/>
          <p:cNvSpPr/>
          <p:nvPr/>
        </p:nvSpPr>
        <p:spPr>
          <a:xfrm>
            <a:off x="6338090" y="4167719"/>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Kết nối mạng LAN và Internet</a:t>
            </a:r>
            <a:endParaRPr sz="1800">
              <a:latin typeface="Tahoma"/>
              <a:ea typeface="Tahoma"/>
              <a:cs typeface="Tahoma"/>
              <a:sym typeface="Tahoma"/>
            </a:endParaRPr>
          </a:p>
        </p:txBody>
      </p:sp>
      <p:sp>
        <p:nvSpPr>
          <p:cNvPr id="271" name="Google Shape;271;g15640119993_0_125"/>
          <p:cNvSpPr/>
          <p:nvPr/>
        </p:nvSpPr>
        <p:spPr>
          <a:xfrm>
            <a:off x="6338090" y="5275975"/>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Kệ lưu trữ cho thiết bị không sử dụng</a:t>
            </a:r>
            <a:endParaRPr sz="1800">
              <a:latin typeface="Tahoma"/>
              <a:ea typeface="Tahoma"/>
              <a:cs typeface="Tahoma"/>
              <a:sym typeface="Tahoma"/>
            </a:endParaRPr>
          </a:p>
        </p:txBody>
      </p:sp>
      <p:sp>
        <p:nvSpPr>
          <p:cNvPr id="272" name="Google Shape;272;g15640119993_0_125"/>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Lập kế hoạch và ngân sách</a:t>
            </a:r>
            <a:endParaRPr>
              <a:latin typeface="Arial"/>
              <a:ea typeface="Arial"/>
              <a:cs typeface="Arial"/>
              <a:sym typeface="Arial"/>
            </a:endParaRPr>
          </a:p>
        </p:txBody>
      </p:sp>
      <p:sp>
        <p:nvSpPr>
          <p:cNvPr id="273" name="Google Shape;273;g15640119993_0_125"/>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26</a:t>
            </a:fld>
            <a:endParaRPr/>
          </a:p>
        </p:txBody>
      </p:sp>
      <p:sp>
        <p:nvSpPr>
          <p:cNvPr id="274" name="Google Shape;274;g15640119993_0_125"/>
          <p:cNvSpPr/>
          <p:nvPr/>
        </p:nvSpPr>
        <p:spPr>
          <a:xfrm>
            <a:off x="485775" y="842950"/>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loại</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sẽ</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tiến</a:t>
            </a:r>
            <a:r>
              <a:rPr lang="en-US" sz="1800" dirty="0">
                <a:latin typeface="Tahoma"/>
                <a:ea typeface="Tahoma"/>
                <a:cs typeface="Tahoma"/>
                <a:sym typeface="Tahoma"/>
              </a:rPr>
              <a:t> </a:t>
            </a:r>
            <a:r>
              <a:rPr lang="en-US" sz="1800" dirty="0" err="1">
                <a:latin typeface="Tahoma"/>
                <a:ea typeface="Tahoma"/>
                <a:cs typeface="Tahoma"/>
                <a:sym typeface="Tahoma"/>
              </a:rPr>
              <a:t>hành</a:t>
            </a:r>
            <a:r>
              <a:rPr lang="en-US" sz="1800" dirty="0">
                <a:latin typeface="Tahoma"/>
                <a:ea typeface="Tahoma"/>
                <a:cs typeface="Tahoma"/>
                <a:sym typeface="Tahoma"/>
              </a:rPr>
              <a:t>, </a:t>
            </a:r>
            <a:r>
              <a:rPr lang="en-US" sz="1800" dirty="0" err="1">
                <a:latin typeface="Tahoma"/>
                <a:ea typeface="Tahoma"/>
                <a:cs typeface="Tahoma"/>
                <a:sym typeface="Tahoma"/>
              </a:rPr>
              <a:t>dựa</a:t>
            </a:r>
            <a:r>
              <a:rPr lang="en-US" sz="1800" dirty="0">
                <a:latin typeface="Tahoma"/>
                <a:ea typeface="Tahoma"/>
                <a:cs typeface="Tahoma"/>
                <a:sym typeface="Tahoma"/>
              </a:rPr>
              <a:t> </a:t>
            </a:r>
            <a:r>
              <a:rPr lang="en-US" sz="1800" dirty="0" err="1">
                <a:latin typeface="Tahoma"/>
                <a:ea typeface="Tahoma"/>
                <a:cs typeface="Tahoma"/>
                <a:sym typeface="Tahoma"/>
              </a:rPr>
              <a:t>trên</a:t>
            </a:r>
            <a:r>
              <a:rPr lang="en-US" sz="1800" dirty="0">
                <a:latin typeface="Tahoma"/>
                <a:ea typeface="Tahoma"/>
                <a:cs typeface="Tahoma"/>
                <a:sym typeface="Tahoma"/>
              </a:rPr>
              <a:t> </a:t>
            </a:r>
            <a:r>
              <a:rPr lang="en-US" sz="1800" dirty="0" err="1">
                <a:latin typeface="Tahoma"/>
                <a:ea typeface="Tahoma"/>
                <a:cs typeface="Tahoma"/>
                <a:sym typeface="Tahoma"/>
              </a:rPr>
              <a:t>số</a:t>
            </a:r>
            <a:r>
              <a:rPr lang="en-US" sz="1800" dirty="0">
                <a:latin typeface="Tahoma"/>
                <a:ea typeface="Tahoma"/>
                <a:cs typeface="Tahoma"/>
                <a:sym typeface="Tahoma"/>
              </a:rPr>
              <a:t> </a:t>
            </a:r>
            <a:r>
              <a:rPr lang="en-US" sz="1800" dirty="0" err="1">
                <a:latin typeface="Tahoma"/>
                <a:ea typeface="Tahoma"/>
                <a:cs typeface="Tahoma"/>
                <a:sym typeface="Tahoma"/>
              </a:rPr>
              <a:t>liệu</a:t>
            </a:r>
            <a:r>
              <a:rPr lang="en-US" sz="1800" dirty="0">
                <a:latin typeface="Tahoma"/>
                <a:ea typeface="Tahoma"/>
                <a:cs typeface="Tahoma"/>
                <a:sym typeface="Tahoma"/>
              </a:rPr>
              <a:t> </a:t>
            </a:r>
            <a:r>
              <a:rPr lang="en-US" sz="1800" dirty="0" err="1">
                <a:latin typeface="Tahoma"/>
                <a:ea typeface="Tahoma"/>
                <a:cs typeface="Tahoma"/>
                <a:sym typeface="Tahoma"/>
              </a:rPr>
              <a:t>thống</a:t>
            </a:r>
            <a:r>
              <a:rPr lang="en-US" sz="1800" dirty="0">
                <a:latin typeface="Tahoma"/>
                <a:ea typeface="Tahoma"/>
                <a:cs typeface="Tahoma"/>
                <a:sym typeface="Tahoma"/>
              </a:rPr>
              <a:t> </a:t>
            </a:r>
            <a:r>
              <a:rPr lang="en-US" sz="1800" dirty="0" err="1">
                <a:latin typeface="Tahoma"/>
                <a:ea typeface="Tahoma"/>
                <a:cs typeface="Tahoma"/>
                <a:sym typeface="Tahoma"/>
              </a:rPr>
              <a:t>kê</a:t>
            </a:r>
            <a:r>
              <a:rPr lang="en-US" sz="1800" dirty="0">
                <a:latin typeface="Tahoma"/>
                <a:ea typeface="Tahoma"/>
                <a:cs typeface="Tahoma"/>
                <a:sym typeface="Tahoma"/>
              </a:rPr>
              <a:t> </a:t>
            </a:r>
            <a:r>
              <a:rPr lang="en-US" sz="1800" dirty="0" err="1">
                <a:latin typeface="Tahoma"/>
                <a:ea typeface="Tahoma"/>
                <a:cs typeface="Tahoma"/>
                <a:sym typeface="Tahoma"/>
              </a:rPr>
              <a:t>tội</a:t>
            </a:r>
            <a:r>
              <a:rPr lang="en-US" sz="1800" dirty="0">
                <a:latin typeface="Tahoma"/>
                <a:ea typeface="Tahoma"/>
                <a:cs typeface="Tahoma"/>
                <a:sym typeface="Tahoma"/>
              </a:rPr>
              <a:t> </a:t>
            </a:r>
            <a:r>
              <a:rPr lang="en-US" sz="1800" dirty="0" err="1">
                <a:latin typeface="Tahoma"/>
                <a:ea typeface="Tahoma"/>
                <a:cs typeface="Tahoma"/>
                <a:sym typeface="Tahoma"/>
              </a:rPr>
              <a:t>phạm</a:t>
            </a:r>
            <a:r>
              <a:rPr lang="en-US" sz="1800" dirty="0">
                <a:latin typeface="Tahoma"/>
                <a:ea typeface="Tahoma"/>
                <a:cs typeface="Tahoma"/>
                <a:sym typeface="Tahoma"/>
              </a:rPr>
              <a:t>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năm</a:t>
            </a:r>
            <a:r>
              <a:rPr lang="en-US" sz="1800" dirty="0">
                <a:latin typeface="Tahoma"/>
                <a:ea typeface="Tahoma"/>
                <a:cs typeface="Tahoma"/>
                <a:sym typeface="Tahoma"/>
              </a:rPr>
              <a:t> </a:t>
            </a:r>
            <a:r>
              <a:rPr lang="en-US" sz="1800" dirty="0" err="1">
                <a:latin typeface="Tahoma"/>
                <a:ea typeface="Tahoma"/>
                <a:cs typeface="Tahoma"/>
                <a:sym typeface="Tahoma"/>
              </a:rPr>
              <a:t>trước</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xu</a:t>
            </a:r>
            <a:r>
              <a:rPr lang="en-US" sz="1800" dirty="0">
                <a:latin typeface="Tahoma"/>
                <a:ea typeface="Tahoma"/>
                <a:cs typeface="Tahoma"/>
                <a:sym typeface="Tahoma"/>
              </a:rPr>
              <a:t> </a:t>
            </a:r>
            <a:r>
              <a:rPr lang="en-US" sz="1800" dirty="0" err="1">
                <a:latin typeface="Tahoma"/>
                <a:ea typeface="Tahoma"/>
                <a:cs typeface="Tahoma"/>
                <a:sym typeface="Tahoma"/>
              </a:rPr>
              <a:t>hướng</a:t>
            </a:r>
            <a:r>
              <a:rPr lang="en-US" sz="1800" dirty="0">
                <a:latin typeface="Tahoma"/>
                <a:ea typeface="Tahoma"/>
                <a:cs typeface="Tahoma"/>
                <a:sym typeface="Tahoma"/>
              </a:rPr>
              <a:t> </a:t>
            </a:r>
            <a:r>
              <a:rPr lang="en-US" sz="1800" dirty="0" err="1">
                <a:latin typeface="Tahoma"/>
                <a:ea typeface="Tahoma"/>
                <a:cs typeface="Tahoma"/>
                <a:sym typeface="Tahoma"/>
              </a:rPr>
              <a:t>dự</a:t>
            </a:r>
            <a:r>
              <a:rPr lang="en-US" sz="1800" dirty="0">
                <a:latin typeface="Tahoma"/>
                <a:ea typeface="Tahoma"/>
                <a:cs typeface="Tahoma"/>
                <a:sym typeface="Tahoma"/>
              </a:rPr>
              <a:t> </a:t>
            </a:r>
            <a:r>
              <a:rPr lang="en-US" sz="1800" dirty="0" err="1">
                <a:latin typeface="Tahoma"/>
                <a:ea typeface="Tahoma"/>
                <a:cs typeface="Tahoma"/>
                <a:sym typeface="Tahoma"/>
              </a:rPr>
              <a:t>kiến</a:t>
            </a:r>
            <a:endParaRPr sz="1800" dirty="0">
              <a:latin typeface="Tahoma"/>
              <a:ea typeface="Tahoma"/>
              <a:cs typeface="Tahoma"/>
              <a:sym typeface="Tahoma"/>
            </a:endParaRPr>
          </a:p>
        </p:txBody>
      </p:sp>
      <p:sp>
        <p:nvSpPr>
          <p:cNvPr id="275" name="Google Shape;275;g15640119993_0_125"/>
          <p:cNvSpPr/>
          <p:nvPr/>
        </p:nvSpPr>
        <p:spPr>
          <a:xfrm>
            <a:off x="512277" y="1951206"/>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Số</a:t>
            </a:r>
            <a:r>
              <a:rPr lang="en-US" sz="1800" dirty="0">
                <a:latin typeface="Tahoma"/>
                <a:ea typeface="Tahoma"/>
                <a:cs typeface="Tahoma"/>
                <a:sym typeface="Tahoma"/>
              </a:rPr>
              <a:t> </a:t>
            </a:r>
            <a:r>
              <a:rPr lang="en-US" sz="1800" dirty="0" err="1">
                <a:latin typeface="Tahoma"/>
                <a:ea typeface="Tahoma"/>
                <a:cs typeface="Tahoma"/>
                <a:sym typeface="Tahoma"/>
              </a:rPr>
              <a:t>trường</a:t>
            </a:r>
            <a:r>
              <a:rPr lang="en-US" sz="1800" dirty="0">
                <a:latin typeface="Tahoma"/>
                <a:ea typeface="Tahoma"/>
                <a:cs typeface="Tahoma"/>
                <a:sym typeface="Tahoma"/>
              </a:rPr>
              <a:t> </a:t>
            </a:r>
            <a:r>
              <a:rPr lang="en-US" sz="1800" dirty="0" err="1">
                <a:latin typeface="Tahoma"/>
                <a:ea typeface="Tahoma"/>
                <a:cs typeface="Tahoma"/>
                <a:sym typeface="Tahoma"/>
              </a:rPr>
              <a:t>hợp</a:t>
            </a:r>
            <a:r>
              <a:rPr lang="en-US" sz="1800" dirty="0">
                <a:latin typeface="Tahoma"/>
                <a:ea typeface="Tahoma"/>
                <a:cs typeface="Tahoma"/>
                <a:sym typeface="Tahoma"/>
              </a:rPr>
              <a:t> </a:t>
            </a:r>
            <a:r>
              <a:rPr lang="en-US" sz="1800" dirty="0" err="1">
                <a:latin typeface="Tahoma"/>
                <a:ea typeface="Tahoma"/>
                <a:cs typeface="Tahoma"/>
                <a:sym typeface="Tahoma"/>
              </a:rPr>
              <a:t>dự</a:t>
            </a:r>
            <a:r>
              <a:rPr lang="en-US" sz="1800" dirty="0">
                <a:latin typeface="Tahoma"/>
                <a:ea typeface="Tahoma"/>
                <a:cs typeface="Tahoma"/>
                <a:sym typeface="Tahoma"/>
              </a:rPr>
              <a:t> </a:t>
            </a:r>
            <a:r>
              <a:rPr lang="en-US" sz="1800" dirty="0" err="1">
                <a:latin typeface="Tahoma"/>
                <a:ea typeface="Tahoma"/>
                <a:cs typeface="Tahoma"/>
                <a:sym typeface="Tahoma"/>
              </a:rPr>
              <a:t>kiến</a:t>
            </a:r>
            <a:endParaRPr sz="1800" dirty="0">
              <a:latin typeface="Tahoma"/>
              <a:ea typeface="Tahoma"/>
              <a:cs typeface="Tahoma"/>
              <a:sym typeface="Tahoma"/>
            </a:endParaRPr>
          </a:p>
        </p:txBody>
      </p:sp>
      <p:sp>
        <p:nvSpPr>
          <p:cNvPr id="276" name="Google Shape;276;g15640119993_0_125"/>
          <p:cNvSpPr/>
          <p:nvPr/>
        </p:nvSpPr>
        <p:spPr>
          <a:xfrm>
            <a:off x="485775" y="3059463"/>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Số</a:t>
            </a:r>
            <a:r>
              <a:rPr lang="en-US" sz="1800" dirty="0">
                <a:latin typeface="Tahoma"/>
                <a:ea typeface="Tahoma"/>
                <a:cs typeface="Tahoma"/>
                <a:sym typeface="Tahoma"/>
              </a:rPr>
              <a:t> </a:t>
            </a:r>
            <a:r>
              <a:rPr lang="en-US" sz="1800" dirty="0" err="1">
                <a:latin typeface="Tahoma"/>
                <a:ea typeface="Tahoma"/>
                <a:cs typeface="Tahoma"/>
                <a:sym typeface="Tahoma"/>
              </a:rPr>
              <a:t>lượng</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viên</a:t>
            </a:r>
            <a:r>
              <a:rPr lang="en-US" sz="1800" dirty="0">
                <a:latin typeface="Tahoma"/>
                <a:ea typeface="Tahoma"/>
                <a:cs typeface="Tahoma"/>
                <a:sym typeface="Tahoma"/>
              </a:rPr>
              <a:t>/</a:t>
            </a:r>
            <a:r>
              <a:rPr lang="en-US" sz="1800" dirty="0" err="1">
                <a:latin typeface="Tahoma"/>
                <a:ea typeface="Tahoma"/>
                <a:cs typeface="Tahoma"/>
                <a:sym typeface="Tahoma"/>
              </a:rPr>
              <a:t>giám</a:t>
            </a:r>
            <a:r>
              <a:rPr lang="en-US" sz="1800" dirty="0">
                <a:latin typeface="Tahoma"/>
                <a:ea typeface="Tahoma"/>
                <a:cs typeface="Tahoma"/>
                <a:sym typeface="Tahoma"/>
              </a:rPr>
              <a:t> </a:t>
            </a:r>
            <a:r>
              <a:rPr lang="en-US" sz="1800" dirty="0" err="1">
                <a:latin typeface="Tahoma"/>
                <a:ea typeface="Tahoma"/>
                <a:cs typeface="Tahoma"/>
                <a:sym typeface="Tahoma"/>
              </a:rPr>
              <a:t>định</a:t>
            </a:r>
            <a:r>
              <a:rPr lang="en-US" sz="1800" dirty="0">
                <a:latin typeface="Tahoma"/>
                <a:ea typeface="Tahoma"/>
                <a:cs typeface="Tahoma"/>
                <a:sym typeface="Tahoma"/>
              </a:rPr>
              <a:t> </a:t>
            </a:r>
            <a:r>
              <a:rPr lang="en-US" sz="1800" dirty="0" err="1">
                <a:latin typeface="Tahoma"/>
                <a:ea typeface="Tahoma"/>
                <a:cs typeface="Tahoma"/>
                <a:sym typeface="Tahoma"/>
              </a:rPr>
              <a:t>viên</a:t>
            </a:r>
            <a:r>
              <a:rPr lang="en-US" sz="1800" dirty="0">
                <a:latin typeface="Tahoma"/>
                <a:ea typeface="Tahoma"/>
                <a:cs typeface="Tahoma"/>
                <a:sym typeface="Tahoma"/>
              </a:rPr>
              <a:t> </a:t>
            </a:r>
            <a:r>
              <a:rPr lang="en-US" sz="1800" dirty="0" err="1">
                <a:latin typeface="Tahoma"/>
                <a:ea typeface="Tahoma"/>
                <a:cs typeface="Tahoma"/>
                <a:sym typeface="Tahoma"/>
              </a:rPr>
              <a:t>tham</a:t>
            </a:r>
            <a:r>
              <a:rPr lang="en-US" sz="1800" dirty="0">
                <a:latin typeface="Tahoma"/>
                <a:ea typeface="Tahoma"/>
                <a:cs typeface="Tahoma"/>
                <a:sym typeface="Tahoma"/>
              </a:rPr>
              <a:t> </a:t>
            </a:r>
            <a:r>
              <a:rPr lang="en-US" sz="1800" dirty="0" err="1">
                <a:latin typeface="Tahoma"/>
                <a:ea typeface="Tahoma"/>
                <a:cs typeface="Tahoma"/>
                <a:sym typeface="Tahoma"/>
              </a:rPr>
              <a:t>gia</a:t>
            </a:r>
            <a:r>
              <a:rPr lang="en-US" sz="1800" dirty="0">
                <a:latin typeface="Tahoma"/>
                <a:ea typeface="Tahoma"/>
                <a:cs typeface="Tahoma"/>
                <a:sym typeface="Tahoma"/>
              </a:rPr>
              <a:t> </a:t>
            </a:r>
            <a:r>
              <a:rPr lang="en-US" sz="1800" err="1">
                <a:latin typeface="Tahoma"/>
                <a:ea typeface="Tahoma"/>
                <a:cs typeface="Tahoma"/>
                <a:sym typeface="Tahoma"/>
              </a:rPr>
              <a:t>và</a:t>
            </a:r>
            <a:r>
              <a:rPr lang="en-US" sz="1800">
                <a:latin typeface="Tahoma"/>
                <a:ea typeface="Tahoma"/>
                <a:cs typeface="Tahoma"/>
                <a:sym typeface="Tahoma"/>
              </a:rPr>
              <a:t> trình độ chuyên môn</a:t>
            </a:r>
            <a:endParaRPr sz="1800" dirty="0">
              <a:latin typeface="Tahoma"/>
              <a:ea typeface="Tahoma"/>
              <a:cs typeface="Tahoma"/>
              <a:sym typeface="Tahoma"/>
            </a:endParaRPr>
          </a:p>
        </p:txBody>
      </p:sp>
      <p:sp>
        <p:nvSpPr>
          <p:cNvPr id="277" name="Google Shape;277;g15640119993_0_125"/>
          <p:cNvSpPr/>
          <p:nvPr/>
        </p:nvSpPr>
        <p:spPr>
          <a:xfrm>
            <a:off x="512277" y="4167719"/>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Yêu cầu của máy tính chuyên dụng và vật chứng</a:t>
            </a:r>
            <a:endParaRPr sz="1800">
              <a:latin typeface="Tahoma"/>
              <a:ea typeface="Tahoma"/>
              <a:cs typeface="Tahoma"/>
              <a:sym typeface="Tahoma"/>
            </a:endParaRPr>
          </a:p>
        </p:txBody>
      </p:sp>
      <p:sp>
        <p:nvSpPr>
          <p:cNvPr id="278" name="Google Shape;278;g15640119993_0_125"/>
          <p:cNvSpPr/>
          <p:nvPr/>
        </p:nvSpPr>
        <p:spPr>
          <a:xfrm>
            <a:off x="512277" y="5275975"/>
            <a:ext cx="5406300" cy="9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dirty="0" err="1">
                <a:latin typeface="Tahoma"/>
                <a:ea typeface="Tahoma"/>
                <a:cs typeface="Tahoma"/>
                <a:sym typeface="Tahoma"/>
              </a:rPr>
              <a:t>Không</a:t>
            </a:r>
            <a:r>
              <a:rPr lang="en-US" sz="1800" dirty="0">
                <a:latin typeface="Tahoma"/>
                <a:ea typeface="Tahoma"/>
                <a:cs typeface="Tahoma"/>
                <a:sym typeface="Tahoma"/>
              </a:rPr>
              <a:t> </a:t>
            </a:r>
            <a:r>
              <a:rPr lang="en-US" sz="1800" dirty="0" err="1">
                <a:latin typeface="Tahoma"/>
                <a:ea typeface="Tahoma"/>
                <a:cs typeface="Tahoma"/>
                <a:sym typeface="Tahoma"/>
              </a:rPr>
              <a:t>gian</a:t>
            </a:r>
            <a:r>
              <a:rPr lang="en-US" sz="1800" dirty="0">
                <a:latin typeface="Tahoma"/>
                <a:ea typeface="Tahoma"/>
                <a:cs typeface="Tahoma"/>
                <a:sym typeface="Tahoma"/>
              </a:rPr>
              <a:t> </a:t>
            </a:r>
            <a:r>
              <a:rPr lang="en-US" sz="1800" dirty="0" err="1">
                <a:latin typeface="Tahoma"/>
                <a:ea typeface="Tahoma"/>
                <a:cs typeface="Tahoma"/>
                <a:sym typeface="Tahoma"/>
              </a:rPr>
              <a:t>sử</a:t>
            </a:r>
            <a:r>
              <a:rPr lang="en-US" sz="1800" dirty="0">
                <a:latin typeface="Tahoma"/>
                <a:ea typeface="Tahoma"/>
                <a:cs typeface="Tahoma"/>
                <a:sym typeface="Tahoma"/>
              </a:rPr>
              <a:t> </a:t>
            </a:r>
            <a:r>
              <a:rPr lang="en-US" sz="1800" dirty="0" err="1">
                <a:latin typeface="Tahoma"/>
                <a:ea typeface="Tahoma"/>
                <a:cs typeface="Tahoma"/>
                <a:sym typeface="Tahoma"/>
              </a:rPr>
              <a:t>dụng</a:t>
            </a:r>
            <a:r>
              <a:rPr lang="en-US" sz="1800" dirty="0">
                <a:latin typeface="Tahoma"/>
                <a:ea typeface="Tahoma"/>
                <a:cs typeface="Tahoma"/>
                <a:sym typeface="Tahoma"/>
              </a:rPr>
              <a:t>, </a:t>
            </a:r>
            <a:r>
              <a:rPr lang="en-US" sz="1800" dirty="0" err="1">
                <a:latin typeface="Tahoma"/>
                <a:ea typeface="Tahoma"/>
                <a:cs typeface="Tahoma"/>
                <a:sym typeface="Tahoma"/>
              </a:rPr>
              <a:t>thiết</a:t>
            </a:r>
            <a:r>
              <a:rPr lang="en-US" sz="1800" dirty="0">
                <a:latin typeface="Tahoma"/>
                <a:ea typeface="Tahoma"/>
                <a:cs typeface="Tahoma"/>
                <a:sym typeface="Tahoma"/>
              </a:rPr>
              <a:t> </a:t>
            </a:r>
            <a:r>
              <a:rPr lang="en-US" sz="1800" dirty="0" err="1">
                <a:latin typeface="Tahoma"/>
                <a:ea typeface="Tahoma"/>
                <a:cs typeface="Tahoma"/>
                <a:sym typeface="Tahoma"/>
              </a:rPr>
              <a:t>bị</a:t>
            </a:r>
            <a:r>
              <a:rPr lang="en-US" sz="1800" dirty="0">
                <a:latin typeface="Tahoma"/>
                <a:ea typeface="Tahoma"/>
                <a:cs typeface="Tahoma"/>
                <a:sym typeface="Tahoma"/>
              </a:rPr>
              <a:t> </a:t>
            </a:r>
            <a:r>
              <a:rPr lang="en-US" sz="1800" dirty="0" err="1">
                <a:latin typeface="Tahoma"/>
                <a:ea typeface="Tahoma"/>
                <a:cs typeface="Tahoma"/>
                <a:sym typeface="Tahoma"/>
              </a:rPr>
              <a:t>cần</a:t>
            </a:r>
            <a:r>
              <a:rPr lang="en-US" sz="1800" dirty="0">
                <a:latin typeface="Tahoma"/>
                <a:ea typeface="Tahoma"/>
                <a:cs typeface="Tahoma"/>
                <a:sym typeface="Tahoma"/>
              </a:rPr>
              <a:t> </a:t>
            </a:r>
            <a:r>
              <a:rPr lang="en-US" sz="1800" dirty="0" err="1">
                <a:latin typeface="Tahoma"/>
                <a:ea typeface="Tahoma"/>
                <a:cs typeface="Tahoma"/>
                <a:sym typeface="Tahoma"/>
              </a:rPr>
              <a:t>thiết</a:t>
            </a:r>
            <a:r>
              <a:rPr lang="en-US" sz="1800" dirty="0">
                <a:latin typeface="Tahoma"/>
                <a:ea typeface="Tahoma"/>
                <a:cs typeface="Tahoma"/>
                <a:sym typeface="Tahoma"/>
              </a:rPr>
              <a:t>, UPS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nguồn</a:t>
            </a:r>
            <a:r>
              <a:rPr lang="en-US" sz="1800" dirty="0">
                <a:latin typeface="Tahoma"/>
                <a:ea typeface="Tahoma"/>
                <a:cs typeface="Tahoma"/>
                <a:sym typeface="Tahoma"/>
              </a:rPr>
              <a:t> </a:t>
            </a:r>
            <a:r>
              <a:rPr lang="en-US" sz="1800" dirty="0" err="1">
                <a:latin typeface="Tahoma"/>
                <a:ea typeface="Tahoma"/>
                <a:cs typeface="Tahoma"/>
                <a:sym typeface="Tahoma"/>
              </a:rPr>
              <a:t>điện</a:t>
            </a:r>
            <a:r>
              <a:rPr lang="en-US" sz="1800" dirty="0">
                <a:latin typeface="Tahoma"/>
                <a:ea typeface="Tahoma"/>
                <a:cs typeface="Tahoma"/>
                <a:sym typeface="Tahoma"/>
              </a:rPr>
              <a:t>, v.v.</a:t>
            </a:r>
            <a:endParaRPr sz="1800" dirty="0">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5640119993_0_165"/>
          <p:cNvSpPr/>
          <p:nvPr/>
        </p:nvSpPr>
        <p:spPr>
          <a:xfrm>
            <a:off x="7741425" y="4067250"/>
            <a:ext cx="4343400" cy="2171700"/>
          </a:xfrm>
          <a:prstGeom prst="rect">
            <a:avLst/>
          </a:pr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latin typeface="Tahoma"/>
                <a:ea typeface="Tahoma"/>
                <a:cs typeface="Tahoma"/>
                <a:sym typeface="Tahoma"/>
              </a:rPr>
              <a:t>Nhu cầu về điện: </a:t>
            </a:r>
            <a:endParaRPr sz="1800" b="1">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Cung cấp điện tốt</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Phải có nguồn điện khẩn cấp và hệ thống chiếu sáng</a:t>
            </a:r>
            <a:endParaRPr sz="1800">
              <a:latin typeface="Tahoma"/>
              <a:ea typeface="Tahoma"/>
              <a:cs typeface="Tahoma"/>
              <a:sym typeface="Tahoma"/>
            </a:endParaRPr>
          </a:p>
        </p:txBody>
      </p:sp>
      <p:sp>
        <p:nvSpPr>
          <p:cNvPr id="285" name="Google Shape;285;g15640119993_0_165"/>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latin typeface="Arial"/>
                <a:ea typeface="Arial"/>
                <a:cs typeface="Arial"/>
                <a:sym typeface="Arial"/>
              </a:rPr>
              <a:t>Vị</a:t>
            </a:r>
            <a:r>
              <a:rPr lang="en-US" dirty="0">
                <a:latin typeface="Arial"/>
                <a:ea typeface="Arial"/>
                <a:cs typeface="Arial"/>
                <a:sym typeface="Arial"/>
              </a:rPr>
              <a:t> </a:t>
            </a:r>
            <a:r>
              <a:rPr lang="en-US" dirty="0" err="1">
                <a:latin typeface="Arial"/>
                <a:ea typeface="Arial"/>
                <a:cs typeface="Arial"/>
                <a:sym typeface="Arial"/>
              </a:rPr>
              <a:t>trí</a:t>
            </a:r>
            <a:r>
              <a:rPr lang="en-US" dirty="0">
                <a:latin typeface="Arial"/>
                <a:ea typeface="Arial"/>
                <a:cs typeface="Arial"/>
                <a:sym typeface="Arial"/>
              </a:rPr>
              <a:t> </a:t>
            </a:r>
            <a:r>
              <a:rPr lang="en-US" dirty="0" err="1">
                <a:latin typeface="Arial"/>
                <a:ea typeface="Arial"/>
                <a:cs typeface="Arial"/>
                <a:sym typeface="Arial"/>
              </a:rPr>
              <a:t>vật</a:t>
            </a:r>
            <a:r>
              <a:rPr lang="en-US" dirty="0">
                <a:latin typeface="Arial"/>
                <a:ea typeface="Arial"/>
                <a:cs typeface="Arial"/>
                <a:sym typeface="Arial"/>
              </a:rPr>
              <a:t> </a:t>
            </a:r>
            <a:r>
              <a:rPr lang="en-US" dirty="0" err="1">
                <a:latin typeface="Arial"/>
                <a:ea typeface="Arial"/>
                <a:cs typeface="Arial"/>
                <a:sym typeface="Arial"/>
              </a:rPr>
              <a:t>lý</a:t>
            </a:r>
            <a:r>
              <a:rPr lang="en-US" dirty="0">
                <a:latin typeface="Arial"/>
                <a:ea typeface="Arial"/>
                <a:cs typeface="Arial"/>
                <a:sym typeface="Arial"/>
              </a:rPr>
              <a:t> </a:t>
            </a:r>
            <a:r>
              <a:rPr lang="en-US" dirty="0" err="1">
                <a:latin typeface="Arial"/>
                <a:ea typeface="Arial"/>
                <a:cs typeface="Arial"/>
                <a:sym typeface="Arial"/>
              </a:rPr>
              <a:t>và</a:t>
            </a:r>
            <a:r>
              <a:rPr lang="en-US" dirty="0">
                <a:latin typeface="Arial"/>
                <a:ea typeface="Arial"/>
                <a:cs typeface="Arial"/>
                <a:sym typeface="Arial"/>
              </a:rPr>
              <a:t> </a:t>
            </a:r>
            <a:r>
              <a:rPr lang="en-US" dirty="0" err="1">
                <a:latin typeface="Arial"/>
                <a:ea typeface="Arial"/>
                <a:cs typeface="Arial"/>
                <a:sym typeface="Arial"/>
              </a:rPr>
              <a:t>cân</a:t>
            </a:r>
            <a:r>
              <a:rPr lang="en-US" dirty="0">
                <a:latin typeface="Arial"/>
                <a:ea typeface="Arial"/>
                <a:cs typeface="Arial"/>
                <a:sym typeface="Arial"/>
              </a:rPr>
              <a:t> </a:t>
            </a:r>
            <a:r>
              <a:rPr lang="en-US" dirty="0" err="1">
                <a:latin typeface="Arial"/>
                <a:ea typeface="Arial"/>
                <a:cs typeface="Arial"/>
                <a:sym typeface="Arial"/>
              </a:rPr>
              <a:t>nhắc</a:t>
            </a:r>
            <a:r>
              <a:rPr lang="en-US" dirty="0">
                <a:latin typeface="Arial"/>
                <a:ea typeface="Arial"/>
                <a:cs typeface="Arial"/>
                <a:sym typeface="Arial"/>
              </a:rPr>
              <a:t> </a:t>
            </a:r>
            <a:r>
              <a:rPr lang="en-US" dirty="0" err="1">
                <a:latin typeface="Arial"/>
                <a:ea typeface="Arial"/>
                <a:cs typeface="Arial"/>
                <a:sym typeface="Arial"/>
              </a:rPr>
              <a:t>thiết</a:t>
            </a:r>
            <a:r>
              <a:rPr lang="en-US" dirty="0">
                <a:latin typeface="Arial"/>
                <a:ea typeface="Arial"/>
                <a:cs typeface="Arial"/>
                <a:sym typeface="Arial"/>
              </a:rPr>
              <a:t> </a:t>
            </a:r>
            <a:r>
              <a:rPr lang="en-US" dirty="0" err="1">
                <a:latin typeface="Arial"/>
                <a:ea typeface="Arial"/>
                <a:cs typeface="Arial"/>
                <a:sym typeface="Arial"/>
              </a:rPr>
              <a:t>kế</a:t>
            </a:r>
            <a:r>
              <a:rPr lang="en-US" dirty="0">
                <a:latin typeface="Arial"/>
                <a:ea typeface="Arial"/>
                <a:cs typeface="Arial"/>
                <a:sym typeface="Arial"/>
              </a:rPr>
              <a:t> </a:t>
            </a:r>
            <a:r>
              <a:rPr lang="en-US" dirty="0" err="1">
                <a:latin typeface="Arial"/>
                <a:ea typeface="Arial"/>
                <a:cs typeface="Arial"/>
                <a:sym typeface="Arial"/>
              </a:rPr>
              <a:t>cấu</a:t>
            </a:r>
            <a:r>
              <a:rPr lang="en-US" dirty="0">
                <a:latin typeface="Arial"/>
                <a:ea typeface="Arial"/>
                <a:cs typeface="Arial"/>
                <a:sym typeface="Arial"/>
              </a:rPr>
              <a:t> </a:t>
            </a:r>
            <a:r>
              <a:rPr lang="en-US" dirty="0" err="1">
                <a:latin typeface="Arial"/>
                <a:ea typeface="Arial"/>
                <a:cs typeface="Arial"/>
                <a:sym typeface="Arial"/>
              </a:rPr>
              <a:t>trúc</a:t>
            </a:r>
            <a:endParaRPr dirty="0">
              <a:latin typeface="Arial"/>
              <a:ea typeface="Arial"/>
              <a:cs typeface="Arial"/>
              <a:sym typeface="Arial"/>
            </a:endParaRPr>
          </a:p>
        </p:txBody>
      </p:sp>
      <p:sp>
        <p:nvSpPr>
          <p:cNvPr id="286" name="Google Shape;286;g15640119993_0_165"/>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pic>
        <p:nvPicPr>
          <p:cNvPr id="287" name="Google Shape;287;g15640119993_0_165"/>
          <p:cNvPicPr preferRelativeResize="0"/>
          <p:nvPr/>
        </p:nvPicPr>
        <p:blipFill>
          <a:blip r:embed="rId3">
            <a:alphaModFix/>
          </a:blip>
          <a:stretch>
            <a:fillRect/>
          </a:stretch>
        </p:blipFill>
        <p:spPr>
          <a:xfrm>
            <a:off x="4761812" y="2512251"/>
            <a:ext cx="2654074" cy="2020325"/>
          </a:xfrm>
          <a:prstGeom prst="rect">
            <a:avLst/>
          </a:prstGeom>
          <a:noFill/>
          <a:ln>
            <a:noFill/>
          </a:ln>
        </p:spPr>
      </p:pic>
      <p:sp>
        <p:nvSpPr>
          <p:cNvPr id="288" name="Google Shape;288;g15640119993_0_165"/>
          <p:cNvSpPr/>
          <p:nvPr/>
        </p:nvSpPr>
        <p:spPr>
          <a:xfrm>
            <a:off x="200025" y="885825"/>
            <a:ext cx="4343400" cy="21717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err="1">
                <a:latin typeface="Tahoma"/>
                <a:ea typeface="Tahoma"/>
                <a:cs typeface="Tahoma"/>
                <a:sym typeface="Tahoma"/>
              </a:rPr>
              <a:t>Các</a:t>
            </a:r>
            <a:r>
              <a:rPr lang="en-US" sz="1800" b="1" dirty="0">
                <a:latin typeface="Tahoma"/>
                <a:ea typeface="Tahoma"/>
                <a:cs typeface="Tahoma"/>
                <a:sym typeface="Tahoma"/>
              </a:rPr>
              <a:t> </a:t>
            </a:r>
            <a:r>
              <a:rPr lang="en-US" sz="1800" b="1" dirty="0" err="1">
                <a:latin typeface="Tahoma"/>
                <a:ea typeface="Tahoma"/>
                <a:cs typeface="Tahoma"/>
                <a:sym typeface="Tahoma"/>
              </a:rPr>
              <a:t>nhu</a:t>
            </a:r>
            <a:r>
              <a:rPr lang="en-US" sz="1800" b="1" dirty="0">
                <a:latin typeface="Tahoma"/>
                <a:ea typeface="Tahoma"/>
                <a:cs typeface="Tahoma"/>
                <a:sym typeface="Tahoma"/>
              </a:rPr>
              <a:t> </a:t>
            </a:r>
            <a:r>
              <a:rPr lang="en-US" sz="1800" b="1" dirty="0" err="1">
                <a:latin typeface="Tahoma"/>
                <a:ea typeface="Tahoma"/>
                <a:cs typeface="Tahoma"/>
                <a:sym typeface="Tahoma"/>
              </a:rPr>
              <a:t>cầu</a:t>
            </a:r>
            <a:r>
              <a:rPr lang="en-US" sz="1800" b="1" dirty="0">
                <a:latin typeface="Tahoma"/>
                <a:ea typeface="Tahoma"/>
                <a:cs typeface="Tahoma"/>
                <a:sym typeface="Tahoma"/>
              </a:rPr>
              <a:t> </a:t>
            </a:r>
            <a:r>
              <a:rPr lang="en-US" sz="1800" b="1" dirty="0" err="1">
                <a:latin typeface="Tahoma"/>
                <a:ea typeface="Tahoma"/>
                <a:cs typeface="Tahoma"/>
                <a:sym typeface="Tahoma"/>
              </a:rPr>
              <a:t>về</a:t>
            </a:r>
            <a:r>
              <a:rPr lang="en-US" sz="1800" b="1" dirty="0">
                <a:latin typeface="Tahoma"/>
                <a:ea typeface="Tahoma"/>
                <a:cs typeface="Tahoma"/>
                <a:sym typeface="Tahoma"/>
              </a:rPr>
              <a:t> </a:t>
            </a:r>
            <a:r>
              <a:rPr lang="en-US" sz="1800" b="1" dirty="0" err="1">
                <a:latin typeface="Tahoma"/>
                <a:ea typeface="Tahoma"/>
                <a:cs typeface="Tahoma"/>
                <a:sym typeface="Tahoma"/>
              </a:rPr>
              <a:t>vị</a:t>
            </a:r>
            <a:r>
              <a:rPr lang="en-US" sz="1800" b="1" dirty="0">
                <a:latin typeface="Tahoma"/>
                <a:ea typeface="Tahoma"/>
                <a:cs typeface="Tahoma"/>
                <a:sym typeface="Tahoma"/>
              </a:rPr>
              <a:t> </a:t>
            </a:r>
            <a:r>
              <a:rPr lang="en-US" sz="1800" b="1" dirty="0" err="1">
                <a:latin typeface="Tahoma"/>
                <a:ea typeface="Tahoma"/>
                <a:cs typeface="Tahoma"/>
                <a:sym typeface="Tahoma"/>
              </a:rPr>
              <a:t>trí</a:t>
            </a:r>
            <a:r>
              <a:rPr lang="en-US" sz="1800" b="1" dirty="0">
                <a:latin typeface="Tahoma"/>
                <a:ea typeface="Tahoma"/>
                <a:cs typeface="Tahoma"/>
                <a:sym typeface="Tahoma"/>
              </a:rPr>
              <a:t> </a:t>
            </a:r>
            <a:r>
              <a:rPr lang="en-US" sz="1800" b="1" dirty="0" err="1">
                <a:latin typeface="Tahoma"/>
                <a:ea typeface="Tahoma"/>
                <a:cs typeface="Tahoma"/>
                <a:sym typeface="Tahoma"/>
              </a:rPr>
              <a:t>thực</a:t>
            </a:r>
            <a:r>
              <a:rPr lang="en-US" sz="1800" b="1" dirty="0">
                <a:latin typeface="Tahoma"/>
                <a:ea typeface="Tahoma"/>
                <a:cs typeface="Tahoma"/>
                <a:sym typeface="Tahoma"/>
              </a:rPr>
              <a:t> </a:t>
            </a:r>
            <a:r>
              <a:rPr lang="en-US" sz="1800" b="1" dirty="0" err="1">
                <a:latin typeface="Tahoma"/>
                <a:ea typeface="Tahoma"/>
                <a:cs typeface="Tahoma"/>
                <a:sym typeface="Tahoma"/>
              </a:rPr>
              <a:t>tế</a:t>
            </a:r>
            <a:r>
              <a:rPr lang="en-US" sz="1800" b="1" dirty="0">
                <a:latin typeface="Tahoma"/>
                <a:ea typeface="Tahoma"/>
                <a:cs typeface="Tahoma"/>
                <a:sym typeface="Tahoma"/>
              </a:rPr>
              <a:t>:</a:t>
            </a:r>
            <a:endParaRPr sz="1800" b="1"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Trang</a:t>
            </a:r>
            <a:r>
              <a:rPr lang="en-US" sz="1800" dirty="0">
                <a:latin typeface="Tahoma"/>
                <a:ea typeface="Tahoma"/>
                <a:cs typeface="Tahoma"/>
                <a:sym typeface="Tahoma"/>
              </a:rPr>
              <a:t> web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phòng</a:t>
            </a:r>
            <a:r>
              <a:rPr lang="en-US" sz="1800" dirty="0">
                <a:latin typeface="Tahoma"/>
                <a:ea typeface="Tahoma"/>
                <a:cs typeface="Tahoma"/>
                <a:sym typeface="Tahoma"/>
              </a:rPr>
              <a:t> lab</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Quyền</a:t>
            </a:r>
            <a:r>
              <a:rPr lang="en-US" sz="1800" dirty="0">
                <a:latin typeface="Tahoma"/>
                <a:ea typeface="Tahoma"/>
                <a:cs typeface="Tahoma"/>
                <a:sym typeface="Tahoma"/>
              </a:rPr>
              <a:t> </a:t>
            </a:r>
            <a:r>
              <a:rPr lang="en-US" sz="1800" dirty="0" err="1">
                <a:latin typeface="Tahoma"/>
                <a:ea typeface="Tahoma"/>
                <a:cs typeface="Tahoma"/>
                <a:sym typeface="Tahoma"/>
              </a:rPr>
              <a:t>truy</a:t>
            </a:r>
            <a:r>
              <a:rPr lang="en-US" sz="1800" dirty="0">
                <a:latin typeface="Tahoma"/>
                <a:ea typeface="Tahoma"/>
                <a:cs typeface="Tahoma"/>
                <a:sym typeface="Tahoma"/>
              </a:rPr>
              <a:t> </a:t>
            </a:r>
            <a:r>
              <a:rPr lang="en-US" sz="1800" dirty="0" err="1">
                <a:latin typeface="Tahoma"/>
                <a:ea typeface="Tahoma"/>
                <a:cs typeface="Tahoma"/>
                <a:sym typeface="Tahoma"/>
              </a:rPr>
              <a:t>cập</a:t>
            </a:r>
            <a:r>
              <a:rPr lang="en-US" sz="1800" dirty="0">
                <a:latin typeface="Tahoma"/>
                <a:ea typeface="Tahoma"/>
                <a:cs typeface="Tahoma"/>
                <a:sym typeface="Tahoma"/>
              </a:rPr>
              <a:t> </a:t>
            </a:r>
            <a:r>
              <a:rPr lang="en-US" sz="1800" dirty="0" err="1">
                <a:latin typeface="Tahoma"/>
                <a:ea typeface="Tahoma"/>
                <a:cs typeface="Tahoma"/>
                <a:sym typeface="Tahoma"/>
              </a:rPr>
              <a:t>vào</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dịch</a:t>
            </a:r>
            <a:r>
              <a:rPr lang="en-US" sz="1800" dirty="0">
                <a:latin typeface="Tahoma"/>
                <a:ea typeface="Tahoma"/>
                <a:cs typeface="Tahoma"/>
                <a:sym typeface="Tahoma"/>
              </a:rPr>
              <a:t> </a:t>
            </a:r>
            <a:r>
              <a:rPr lang="en-US" sz="1800" dirty="0" err="1">
                <a:latin typeface="Tahoma"/>
                <a:ea typeface="Tahoma"/>
                <a:cs typeface="Tahoma"/>
                <a:sym typeface="Tahoma"/>
              </a:rPr>
              <a:t>vụ</a:t>
            </a:r>
            <a:r>
              <a:rPr lang="en-US" sz="1800" dirty="0">
                <a:latin typeface="Tahoma"/>
                <a:ea typeface="Tahoma"/>
                <a:cs typeface="Tahoma"/>
                <a:sym typeface="Tahoma"/>
              </a:rPr>
              <a:t> </a:t>
            </a:r>
            <a:r>
              <a:rPr lang="en-US" sz="1800" dirty="0" err="1">
                <a:latin typeface="Tahoma"/>
                <a:ea typeface="Tahoma"/>
                <a:cs typeface="Tahoma"/>
                <a:sym typeface="Tahoma"/>
              </a:rPr>
              <a:t>khẩn</a:t>
            </a:r>
            <a:r>
              <a:rPr lang="en-US" sz="1800" dirty="0">
                <a:latin typeface="Tahoma"/>
                <a:ea typeface="Tahoma"/>
                <a:cs typeface="Tahoma"/>
                <a:sym typeface="Tahoma"/>
              </a:rPr>
              <a:t> </a:t>
            </a:r>
            <a:r>
              <a:rPr lang="en-US" sz="1800" dirty="0" err="1">
                <a:latin typeface="Tahoma"/>
                <a:ea typeface="Tahoma"/>
                <a:cs typeface="Tahoma"/>
                <a:sym typeface="Tahoma"/>
              </a:rPr>
              <a:t>cấp</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Mô</a:t>
            </a:r>
            <a:r>
              <a:rPr lang="en-US" sz="1800" dirty="0">
                <a:latin typeface="Tahoma"/>
                <a:ea typeface="Tahoma"/>
                <a:cs typeface="Tahoma"/>
                <a:sym typeface="Tahoma"/>
              </a:rPr>
              <a:t> </a:t>
            </a:r>
            <a:r>
              <a:rPr lang="en-US" sz="1800" dirty="0" err="1">
                <a:latin typeface="Tahoma"/>
                <a:ea typeface="Tahoma"/>
                <a:cs typeface="Tahoma"/>
                <a:sym typeface="Tahoma"/>
              </a:rPr>
              <a:t>hình</a:t>
            </a:r>
            <a:r>
              <a:rPr lang="en-US" sz="1800" dirty="0">
                <a:latin typeface="Tahoma"/>
                <a:ea typeface="Tahoma"/>
                <a:cs typeface="Tahoma"/>
                <a:sym typeface="Tahoma"/>
              </a:rPr>
              <a:t> </a:t>
            </a:r>
            <a:r>
              <a:rPr lang="en-US" sz="1800" dirty="0" err="1">
                <a:latin typeface="Tahoma"/>
                <a:ea typeface="Tahoma"/>
                <a:cs typeface="Tahoma"/>
                <a:sym typeface="Tahoma"/>
              </a:rPr>
              <a:t>vật</a:t>
            </a:r>
            <a:r>
              <a:rPr lang="en-US" sz="1800" dirty="0">
                <a:latin typeface="Tahoma"/>
                <a:ea typeface="Tahoma"/>
                <a:cs typeface="Tahoma"/>
                <a:sym typeface="Tahoma"/>
              </a:rPr>
              <a:t> </a:t>
            </a:r>
            <a:r>
              <a:rPr lang="en-US" sz="1800" dirty="0" err="1">
                <a:latin typeface="Tahoma"/>
                <a:ea typeface="Tahoma"/>
                <a:cs typeface="Tahoma"/>
                <a:sym typeface="Tahoma"/>
              </a:rPr>
              <a:t>lý</a:t>
            </a:r>
            <a:r>
              <a:rPr lang="en-US" sz="1800" dirty="0">
                <a:latin typeface="Tahoma"/>
                <a:ea typeface="Tahoma"/>
                <a:cs typeface="Tahoma"/>
                <a:sym typeface="Tahoma"/>
              </a:rPr>
              <a:t>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phòng</a:t>
            </a:r>
            <a:r>
              <a:rPr lang="en-US" sz="1800" dirty="0">
                <a:latin typeface="Tahoma"/>
                <a:ea typeface="Tahoma"/>
                <a:cs typeface="Tahoma"/>
                <a:sym typeface="Tahoma"/>
              </a:rPr>
              <a:t> lab</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Thiết</a:t>
            </a:r>
            <a:r>
              <a:rPr lang="en-US" sz="1800" dirty="0">
                <a:latin typeface="Tahoma"/>
                <a:ea typeface="Tahoma"/>
                <a:cs typeface="Tahoma"/>
                <a:sym typeface="Tahoma"/>
              </a:rPr>
              <a:t> </a:t>
            </a:r>
            <a:r>
              <a:rPr lang="en-US" sz="1800" dirty="0" err="1">
                <a:latin typeface="Tahoma"/>
                <a:ea typeface="Tahoma"/>
                <a:cs typeface="Tahoma"/>
                <a:sym typeface="Tahoma"/>
              </a:rPr>
              <a:t>kế</a:t>
            </a:r>
            <a:r>
              <a:rPr lang="en-US" sz="1800" dirty="0">
                <a:latin typeface="Tahoma"/>
                <a:ea typeface="Tahoma"/>
                <a:cs typeface="Tahoma"/>
                <a:sym typeface="Tahoma"/>
              </a:rPr>
              <a:t> </a:t>
            </a:r>
            <a:r>
              <a:rPr lang="en-US" sz="1800" dirty="0" err="1">
                <a:latin typeface="Tahoma"/>
                <a:ea typeface="Tahoma"/>
                <a:cs typeface="Tahoma"/>
                <a:sym typeface="Tahoma"/>
              </a:rPr>
              <a:t>bãi</a:t>
            </a:r>
            <a:r>
              <a:rPr lang="en-US" sz="1800" dirty="0">
                <a:latin typeface="Tahoma"/>
                <a:ea typeface="Tahoma"/>
                <a:cs typeface="Tahoma"/>
                <a:sym typeface="Tahoma"/>
              </a:rPr>
              <a:t> </a:t>
            </a:r>
            <a:r>
              <a:rPr lang="en-US" sz="1800" dirty="0" err="1">
                <a:latin typeface="Tahoma"/>
                <a:ea typeface="Tahoma"/>
                <a:cs typeface="Tahoma"/>
                <a:sym typeface="Tahoma"/>
              </a:rPr>
              <a:t>đậu</a:t>
            </a:r>
            <a:r>
              <a:rPr lang="en-US" sz="1800" dirty="0">
                <a:latin typeface="Tahoma"/>
                <a:ea typeface="Tahoma"/>
                <a:cs typeface="Tahoma"/>
                <a:sym typeface="Tahoma"/>
              </a:rPr>
              <a:t> </a:t>
            </a:r>
            <a:r>
              <a:rPr lang="en-US" sz="1800" dirty="0" err="1">
                <a:latin typeface="Tahoma"/>
                <a:ea typeface="Tahoma"/>
                <a:cs typeface="Tahoma"/>
                <a:sym typeface="Tahoma"/>
              </a:rPr>
              <a:t>xe</a:t>
            </a:r>
            <a:endParaRPr sz="1800" dirty="0">
              <a:latin typeface="Tahoma"/>
              <a:ea typeface="Tahoma"/>
              <a:cs typeface="Tahoma"/>
              <a:sym typeface="Tahoma"/>
            </a:endParaRPr>
          </a:p>
        </p:txBody>
      </p:sp>
      <p:sp>
        <p:nvSpPr>
          <p:cNvPr id="289" name="Google Shape;289;g15640119993_0_165"/>
          <p:cNvSpPr/>
          <p:nvPr/>
        </p:nvSpPr>
        <p:spPr>
          <a:xfrm>
            <a:off x="307175" y="4162500"/>
            <a:ext cx="4343400" cy="2171700"/>
          </a:xfrm>
          <a:prstGeom prst="rect">
            <a:avLst/>
          </a:prstGeom>
          <a:solidFill>
            <a:srgbClr val="B4A7D6"/>
          </a:solidFill>
          <a:ln w="9525" cap="flat" cmpd="sng">
            <a:solidFill>
              <a:srgbClr val="B4A7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err="1">
                <a:latin typeface="Tahoma"/>
                <a:ea typeface="Tahoma"/>
                <a:cs typeface="Tahoma"/>
                <a:sym typeface="Tahoma"/>
              </a:rPr>
              <a:t>Nhu</a:t>
            </a:r>
            <a:r>
              <a:rPr lang="en-US" sz="1800" b="1" dirty="0">
                <a:latin typeface="Tahoma"/>
                <a:ea typeface="Tahoma"/>
                <a:cs typeface="Tahoma"/>
                <a:sym typeface="Tahoma"/>
              </a:rPr>
              <a:t> </a:t>
            </a:r>
            <a:r>
              <a:rPr lang="en-US" sz="1800" b="1" dirty="0" err="1">
                <a:latin typeface="Tahoma"/>
                <a:ea typeface="Tahoma"/>
                <a:cs typeface="Tahoma"/>
                <a:sym typeface="Tahoma"/>
              </a:rPr>
              <a:t>cầu</a:t>
            </a:r>
            <a:r>
              <a:rPr lang="en-US" sz="1800" b="1" dirty="0">
                <a:latin typeface="Tahoma"/>
                <a:ea typeface="Tahoma"/>
                <a:cs typeface="Tahoma"/>
                <a:sym typeface="Tahoma"/>
              </a:rPr>
              <a:t> </a:t>
            </a:r>
            <a:r>
              <a:rPr lang="en-US" sz="1800" b="1" dirty="0" err="1">
                <a:latin typeface="Tahoma"/>
                <a:ea typeface="Tahoma"/>
                <a:cs typeface="Tahoma"/>
                <a:sym typeface="Tahoma"/>
              </a:rPr>
              <a:t>về</a:t>
            </a:r>
            <a:r>
              <a:rPr lang="en-US" sz="1800" b="1" dirty="0">
                <a:latin typeface="Tahoma"/>
                <a:ea typeface="Tahoma"/>
                <a:cs typeface="Tahoma"/>
                <a:sym typeface="Tahoma"/>
              </a:rPr>
              <a:t> </a:t>
            </a:r>
            <a:r>
              <a:rPr lang="en-US" sz="1800" b="1" dirty="0" err="1">
                <a:latin typeface="Tahoma"/>
                <a:ea typeface="Tahoma"/>
                <a:cs typeface="Tahoma"/>
                <a:sym typeface="Tahoma"/>
              </a:rPr>
              <a:t>môi</a:t>
            </a:r>
            <a:r>
              <a:rPr lang="en-US" sz="1800" b="1" dirty="0">
                <a:latin typeface="Tahoma"/>
                <a:ea typeface="Tahoma"/>
                <a:cs typeface="Tahoma"/>
                <a:sym typeface="Tahoma"/>
              </a:rPr>
              <a:t> </a:t>
            </a:r>
            <a:r>
              <a:rPr lang="en-US" sz="1800" b="1" dirty="0" err="1">
                <a:latin typeface="Tahoma"/>
                <a:ea typeface="Tahoma"/>
                <a:cs typeface="Tahoma"/>
                <a:sym typeface="Tahoma"/>
              </a:rPr>
              <a:t>trường</a:t>
            </a:r>
            <a:r>
              <a:rPr lang="en-US" sz="1800" b="1" dirty="0">
                <a:latin typeface="Tahoma"/>
                <a:ea typeface="Tahoma"/>
                <a:cs typeface="Tahoma"/>
                <a:sym typeface="Tahoma"/>
              </a:rPr>
              <a:t>:</a:t>
            </a:r>
            <a:endParaRPr sz="1800" b="1"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Diện</a:t>
            </a:r>
            <a:r>
              <a:rPr lang="en-US" sz="1800" dirty="0">
                <a:latin typeface="Tahoma"/>
                <a:ea typeface="Tahoma"/>
                <a:cs typeface="Tahoma"/>
                <a:sym typeface="Tahoma"/>
              </a:rPr>
              <a:t> </a:t>
            </a:r>
            <a:r>
              <a:rPr lang="en-US" sz="1800" dirty="0" err="1">
                <a:latin typeface="Tahoma"/>
                <a:ea typeface="Tahoma"/>
                <a:cs typeface="Tahoma"/>
                <a:sym typeface="Tahoma"/>
              </a:rPr>
              <a:t>tích</a:t>
            </a:r>
            <a:r>
              <a:rPr lang="en-US" sz="1800" dirty="0">
                <a:latin typeface="Tahoma"/>
                <a:ea typeface="Tahoma"/>
                <a:cs typeface="Tahoma"/>
                <a:sym typeface="Tahoma"/>
              </a:rPr>
              <a:t> </a:t>
            </a:r>
            <a:r>
              <a:rPr lang="en-US" sz="1800" dirty="0" err="1">
                <a:latin typeface="Tahoma"/>
                <a:ea typeface="Tahoma"/>
                <a:cs typeface="Tahoma"/>
                <a:sym typeface="Tahoma"/>
              </a:rPr>
              <a:t>phòng</a:t>
            </a:r>
            <a:r>
              <a:rPr lang="en-US" sz="1800" dirty="0">
                <a:latin typeface="Tahoma"/>
                <a:ea typeface="Tahoma"/>
                <a:cs typeface="Tahoma"/>
                <a:sym typeface="Tahoma"/>
              </a:rPr>
              <a:t> </a:t>
            </a:r>
            <a:r>
              <a:rPr lang="en-US" sz="1800" dirty="0" err="1">
                <a:latin typeface="Tahoma"/>
                <a:ea typeface="Tahoma"/>
                <a:cs typeface="Tahoma"/>
                <a:sym typeface="Tahoma"/>
              </a:rPr>
              <a:t>phù</a:t>
            </a:r>
            <a:r>
              <a:rPr lang="en-US" sz="1800" dirty="0">
                <a:latin typeface="Tahoma"/>
                <a:ea typeface="Tahoma"/>
                <a:cs typeface="Tahoma"/>
                <a:sym typeface="Tahoma"/>
              </a:rPr>
              <a:t> </a:t>
            </a:r>
            <a:r>
              <a:rPr lang="en-US" sz="1800" dirty="0" err="1">
                <a:latin typeface="Tahoma"/>
                <a:ea typeface="Tahoma"/>
                <a:cs typeface="Tahoma"/>
                <a:sym typeface="Tahoma"/>
              </a:rPr>
              <a:t>hợp</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dirty="0" err="1">
                <a:latin typeface="Tahoma"/>
                <a:ea typeface="Tahoma"/>
                <a:cs typeface="Tahoma"/>
                <a:sym typeface="Tahoma"/>
              </a:rPr>
              <a:t>thống</a:t>
            </a:r>
            <a:r>
              <a:rPr lang="en-US" sz="1800" dirty="0">
                <a:latin typeface="Tahoma"/>
                <a:ea typeface="Tahoma"/>
                <a:cs typeface="Tahoma"/>
                <a:sym typeface="Tahoma"/>
              </a:rPr>
              <a:t> </a:t>
            </a:r>
            <a:r>
              <a:rPr lang="en-US" sz="1800" dirty="0" err="1">
                <a:latin typeface="Tahoma"/>
                <a:ea typeface="Tahoma"/>
                <a:cs typeface="Tahoma"/>
                <a:sym typeface="Tahoma"/>
              </a:rPr>
              <a:t>gió</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hòa</a:t>
            </a:r>
            <a:r>
              <a:rPr lang="en-US" sz="1800" dirty="0">
                <a:latin typeface="Tahoma"/>
                <a:ea typeface="Tahoma"/>
                <a:cs typeface="Tahoma"/>
                <a:sym typeface="Tahoma"/>
              </a:rPr>
              <a:t> </a:t>
            </a:r>
            <a:r>
              <a:rPr lang="en-US" sz="1800" dirty="0" err="1">
                <a:latin typeface="Tahoma"/>
                <a:ea typeface="Tahoma"/>
                <a:cs typeface="Tahoma"/>
                <a:sym typeface="Tahoma"/>
              </a:rPr>
              <a:t>không</a:t>
            </a:r>
            <a:r>
              <a:rPr lang="en-US" sz="1800" dirty="0">
                <a:latin typeface="Tahoma"/>
                <a:ea typeface="Tahoma"/>
                <a:cs typeface="Tahoma"/>
                <a:sym typeface="Tahoma"/>
              </a:rPr>
              <a:t> </a:t>
            </a:r>
            <a:r>
              <a:rPr lang="en-US" sz="1800" dirty="0" err="1">
                <a:latin typeface="Tahoma"/>
                <a:ea typeface="Tahoma"/>
                <a:cs typeface="Tahoma"/>
                <a:sym typeface="Tahoma"/>
              </a:rPr>
              <a:t>khí</a:t>
            </a:r>
            <a:r>
              <a:rPr lang="en-US" sz="1800" dirty="0">
                <a:latin typeface="Tahoma"/>
                <a:ea typeface="Tahoma"/>
                <a:cs typeface="Tahoma"/>
                <a:sym typeface="Tahoma"/>
              </a:rPr>
              <a:t> </a:t>
            </a:r>
            <a:r>
              <a:rPr lang="en-US" sz="1800" dirty="0" err="1">
                <a:latin typeface="Tahoma"/>
                <a:ea typeface="Tahoma"/>
                <a:cs typeface="Tahoma"/>
                <a:sym typeface="Tahoma"/>
              </a:rPr>
              <a:t>tốt</a:t>
            </a:r>
            <a:endParaRPr sz="1800" dirty="0">
              <a:latin typeface="Tahoma"/>
              <a:ea typeface="Tahoma"/>
              <a:cs typeface="Tahoma"/>
              <a:sym typeface="Tahoma"/>
            </a:endParaRPr>
          </a:p>
        </p:txBody>
      </p:sp>
      <p:sp>
        <p:nvSpPr>
          <p:cNvPr id="290" name="Google Shape;290;g15640119993_0_165"/>
          <p:cNvSpPr/>
          <p:nvPr/>
        </p:nvSpPr>
        <p:spPr>
          <a:xfrm>
            <a:off x="7634275" y="885825"/>
            <a:ext cx="4343400" cy="21717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latin typeface="Tahoma"/>
                <a:ea typeface="Tahoma"/>
                <a:cs typeface="Tahoma"/>
                <a:sym typeface="Tahoma"/>
              </a:rPr>
              <a:t>Nhu cầu giao tiếp:</a:t>
            </a:r>
            <a:endParaRPr sz="1800" b="1">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Đường dây liên lạc và Internet chuyên dụng</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Nhiều đường kết nối dự phòng trong trường hợp khẩn cấp</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Mạng chuyên dụng</a:t>
            </a:r>
            <a:endParaRPr sz="1800">
              <a:latin typeface="Tahoma"/>
              <a:ea typeface="Tahoma"/>
              <a:cs typeface="Tahoma"/>
              <a:sym typeface="Tahoma"/>
            </a:endParaRPr>
          </a:p>
        </p:txBody>
      </p:sp>
      <p:pic>
        <p:nvPicPr>
          <p:cNvPr id="291" name="Google Shape;291;g15640119993_0_165"/>
          <p:cNvPicPr preferRelativeResize="0"/>
          <p:nvPr/>
        </p:nvPicPr>
        <p:blipFill>
          <a:blip r:embed="rId4">
            <a:alphaModFix/>
          </a:blip>
          <a:stretch>
            <a:fillRect/>
          </a:stretch>
        </p:blipFill>
        <p:spPr>
          <a:xfrm>
            <a:off x="5574500" y="1981200"/>
            <a:ext cx="1028700" cy="704850"/>
          </a:xfrm>
          <a:prstGeom prst="rect">
            <a:avLst/>
          </a:prstGeom>
          <a:noFill/>
          <a:ln>
            <a:noFill/>
          </a:ln>
        </p:spPr>
      </p:pic>
      <p:pic>
        <p:nvPicPr>
          <p:cNvPr id="292" name="Google Shape;292;g15640119993_0_165"/>
          <p:cNvPicPr preferRelativeResize="0"/>
          <p:nvPr/>
        </p:nvPicPr>
        <p:blipFill>
          <a:blip r:embed="rId4">
            <a:alphaModFix/>
          </a:blip>
          <a:stretch>
            <a:fillRect/>
          </a:stretch>
        </p:blipFill>
        <p:spPr>
          <a:xfrm>
            <a:off x="5574488" y="4293375"/>
            <a:ext cx="1028700" cy="704850"/>
          </a:xfrm>
          <a:prstGeom prst="rect">
            <a:avLst/>
          </a:prstGeom>
          <a:noFill/>
          <a:ln>
            <a:noFill/>
          </a:ln>
        </p:spPr>
      </p:pic>
      <p:pic>
        <p:nvPicPr>
          <p:cNvPr id="293" name="Google Shape;293;g15640119993_0_165"/>
          <p:cNvPicPr preferRelativeResize="0"/>
          <p:nvPr/>
        </p:nvPicPr>
        <p:blipFill>
          <a:blip r:embed="rId4">
            <a:alphaModFix/>
          </a:blip>
          <a:stretch>
            <a:fillRect/>
          </a:stretch>
        </p:blipFill>
        <p:spPr>
          <a:xfrm rot="5400000">
            <a:off x="3895036" y="3267075"/>
            <a:ext cx="1028700" cy="704850"/>
          </a:xfrm>
          <a:prstGeom prst="rect">
            <a:avLst/>
          </a:prstGeom>
          <a:noFill/>
          <a:ln>
            <a:noFill/>
          </a:ln>
        </p:spPr>
      </p:pic>
      <p:pic>
        <p:nvPicPr>
          <p:cNvPr id="294" name="Google Shape;294;g15640119993_0_165"/>
          <p:cNvPicPr preferRelativeResize="0"/>
          <p:nvPr/>
        </p:nvPicPr>
        <p:blipFill>
          <a:blip r:embed="rId4">
            <a:alphaModFix/>
          </a:blip>
          <a:stretch>
            <a:fillRect/>
          </a:stretch>
        </p:blipFill>
        <p:spPr>
          <a:xfrm rot="5400000">
            <a:off x="7253961" y="3219450"/>
            <a:ext cx="1028700" cy="70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5640119993_0_185"/>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Cân nhắc khu vực làm việc phòng Lab</a:t>
            </a:r>
            <a:endParaRPr>
              <a:latin typeface="Arial"/>
              <a:ea typeface="Arial"/>
              <a:cs typeface="Arial"/>
              <a:sym typeface="Arial"/>
            </a:endParaRPr>
          </a:p>
        </p:txBody>
      </p:sp>
      <p:sp>
        <p:nvSpPr>
          <p:cNvPr id="301" name="Google Shape;301;g15640119993_0_185"/>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pic>
        <p:nvPicPr>
          <p:cNvPr id="302" name="Google Shape;302;g15640119993_0_185"/>
          <p:cNvPicPr preferRelativeResize="0"/>
          <p:nvPr/>
        </p:nvPicPr>
        <p:blipFill>
          <a:blip r:embed="rId3">
            <a:alphaModFix/>
          </a:blip>
          <a:stretch>
            <a:fillRect/>
          </a:stretch>
        </p:blipFill>
        <p:spPr>
          <a:xfrm>
            <a:off x="2695575" y="5511623"/>
            <a:ext cx="1562100" cy="1151625"/>
          </a:xfrm>
          <a:prstGeom prst="rect">
            <a:avLst/>
          </a:prstGeom>
          <a:noFill/>
          <a:ln>
            <a:noFill/>
          </a:ln>
        </p:spPr>
      </p:pic>
      <p:pic>
        <p:nvPicPr>
          <p:cNvPr id="303" name="Google Shape;303;g15640119993_0_185"/>
          <p:cNvPicPr preferRelativeResize="0"/>
          <p:nvPr/>
        </p:nvPicPr>
        <p:blipFill>
          <a:blip r:embed="rId4">
            <a:alphaModFix/>
          </a:blip>
          <a:stretch>
            <a:fillRect/>
          </a:stretch>
        </p:blipFill>
        <p:spPr>
          <a:xfrm>
            <a:off x="7967675" y="5511625"/>
            <a:ext cx="1562100" cy="1151625"/>
          </a:xfrm>
          <a:prstGeom prst="rect">
            <a:avLst/>
          </a:prstGeom>
          <a:noFill/>
          <a:ln>
            <a:noFill/>
          </a:ln>
        </p:spPr>
      </p:pic>
      <p:graphicFrame>
        <p:nvGraphicFramePr>
          <p:cNvPr id="304" name="Google Shape;304;g15640119993_0_185"/>
          <p:cNvGraphicFramePr/>
          <p:nvPr/>
        </p:nvGraphicFramePr>
        <p:xfrm>
          <a:off x="952500" y="831267"/>
          <a:ext cx="10287000" cy="4556225"/>
        </p:xfrm>
        <a:graphic>
          <a:graphicData uri="http://schemas.openxmlformats.org/drawingml/2006/table">
            <a:tbl>
              <a:tblPr>
                <a:noFill/>
                <a:tableStyleId>{B2F57763-0C03-430D-BF51-71CE9B9599BC}</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660750">
                <a:tc>
                  <a:txBody>
                    <a:bodyPr/>
                    <a:lstStyle/>
                    <a:p>
                      <a:pPr marL="0" lvl="0" indent="0" algn="ctr" rtl="0">
                        <a:spcBef>
                          <a:spcPts val="0"/>
                        </a:spcBef>
                        <a:spcAft>
                          <a:spcPts val="0"/>
                        </a:spcAft>
                        <a:buClr>
                          <a:schemeClr val="dk1"/>
                        </a:buClr>
                        <a:buSzPts val="1100"/>
                        <a:buFont typeface="Arial"/>
                        <a:buNone/>
                      </a:pPr>
                      <a:r>
                        <a:rPr lang="en-US" sz="2400" b="1" dirty="0" err="1">
                          <a:solidFill>
                            <a:schemeClr val="lt1"/>
                          </a:solidFill>
                          <a:latin typeface="Tahoma"/>
                          <a:ea typeface="Tahoma"/>
                          <a:cs typeface="Tahoma"/>
                          <a:sym typeface="Tahoma"/>
                        </a:rPr>
                        <a:t>Khu</a:t>
                      </a:r>
                      <a:r>
                        <a:rPr lang="en-US" sz="2400" b="1" dirty="0">
                          <a:solidFill>
                            <a:schemeClr val="lt1"/>
                          </a:solidFill>
                          <a:latin typeface="Tahoma"/>
                          <a:ea typeface="Tahoma"/>
                          <a:cs typeface="Tahoma"/>
                          <a:sym typeface="Tahoma"/>
                        </a:rPr>
                        <a:t> </a:t>
                      </a:r>
                      <a:r>
                        <a:rPr lang="en-US" sz="2400" b="1" dirty="0" err="1">
                          <a:solidFill>
                            <a:schemeClr val="lt1"/>
                          </a:solidFill>
                          <a:latin typeface="Tahoma"/>
                          <a:ea typeface="Tahoma"/>
                          <a:cs typeface="Tahoma"/>
                          <a:sym typeface="Tahoma"/>
                        </a:rPr>
                        <a:t>vực</a:t>
                      </a:r>
                      <a:r>
                        <a:rPr lang="en-US" sz="2400" b="1" dirty="0">
                          <a:solidFill>
                            <a:schemeClr val="lt1"/>
                          </a:solidFill>
                          <a:latin typeface="Tahoma"/>
                          <a:ea typeface="Tahoma"/>
                          <a:cs typeface="Tahoma"/>
                          <a:sym typeface="Tahoma"/>
                        </a:rPr>
                        <a:t> </a:t>
                      </a:r>
                      <a:r>
                        <a:rPr lang="en-US" sz="2400" b="1" dirty="0" err="1">
                          <a:solidFill>
                            <a:schemeClr val="lt1"/>
                          </a:solidFill>
                          <a:latin typeface="Tahoma"/>
                          <a:ea typeface="Tahoma"/>
                          <a:cs typeface="Tahoma"/>
                          <a:sym typeface="Tahoma"/>
                        </a:rPr>
                        <a:t>làm</a:t>
                      </a:r>
                      <a:r>
                        <a:rPr lang="en-US" sz="2400" b="1" dirty="0">
                          <a:solidFill>
                            <a:schemeClr val="lt1"/>
                          </a:solidFill>
                          <a:latin typeface="Tahoma"/>
                          <a:ea typeface="Tahoma"/>
                          <a:cs typeface="Tahoma"/>
                          <a:sym typeface="Tahoma"/>
                        </a:rPr>
                        <a:t> </a:t>
                      </a:r>
                      <a:r>
                        <a:rPr lang="en-US" sz="2400" b="1" dirty="0" err="1">
                          <a:solidFill>
                            <a:schemeClr val="lt1"/>
                          </a:solidFill>
                          <a:latin typeface="Tahoma"/>
                          <a:ea typeface="Tahoma"/>
                          <a:cs typeface="Tahoma"/>
                          <a:sym typeface="Tahoma"/>
                        </a:rPr>
                        <a:t>việc</a:t>
                      </a:r>
                      <a:r>
                        <a:rPr lang="en-US" sz="2400" b="1" dirty="0">
                          <a:solidFill>
                            <a:schemeClr val="lt1"/>
                          </a:solidFill>
                          <a:latin typeface="Tahoma"/>
                          <a:ea typeface="Tahoma"/>
                          <a:cs typeface="Tahoma"/>
                          <a:sym typeface="Tahoma"/>
                        </a:rPr>
                        <a:t> </a:t>
                      </a:r>
                      <a:endParaRPr sz="2400" dirty="0">
                        <a:solidFill>
                          <a:schemeClr val="lt1"/>
                        </a:solidFill>
                        <a:latin typeface="Tahoma"/>
                        <a:ea typeface="Tahoma"/>
                        <a:cs typeface="Tahoma"/>
                        <a:sym typeface="Tahom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3C78D8"/>
                    </a:solidFill>
                  </a:tcPr>
                </a:tc>
                <a:tc>
                  <a:txBody>
                    <a:bodyPr/>
                    <a:lstStyle/>
                    <a:p>
                      <a:pPr marL="0" lvl="0" indent="0" algn="ctr" rtl="0">
                        <a:spcBef>
                          <a:spcPts val="0"/>
                        </a:spcBef>
                        <a:spcAft>
                          <a:spcPts val="0"/>
                        </a:spcAft>
                        <a:buClr>
                          <a:schemeClr val="dk1"/>
                        </a:buClr>
                        <a:buSzPts val="1100"/>
                        <a:buFont typeface="Arial"/>
                        <a:buNone/>
                      </a:pPr>
                      <a:r>
                        <a:rPr lang="en-US" sz="2400" b="1" dirty="0" err="1">
                          <a:solidFill>
                            <a:schemeClr val="lt1"/>
                          </a:solidFill>
                          <a:latin typeface="Tahoma"/>
                          <a:ea typeface="Tahoma"/>
                          <a:cs typeface="Tahoma"/>
                          <a:sym typeface="Tahoma"/>
                        </a:rPr>
                        <a:t>Môi</a:t>
                      </a:r>
                      <a:r>
                        <a:rPr lang="en-US" sz="2400" b="1" dirty="0">
                          <a:solidFill>
                            <a:schemeClr val="lt1"/>
                          </a:solidFill>
                          <a:latin typeface="Tahoma"/>
                          <a:ea typeface="Tahoma"/>
                          <a:cs typeface="Tahoma"/>
                          <a:sym typeface="Tahoma"/>
                        </a:rPr>
                        <a:t> </a:t>
                      </a:r>
                      <a:r>
                        <a:rPr lang="en-US" sz="2400" b="1" dirty="0" err="1">
                          <a:solidFill>
                            <a:schemeClr val="lt1"/>
                          </a:solidFill>
                          <a:latin typeface="Tahoma"/>
                          <a:ea typeface="Tahoma"/>
                          <a:cs typeface="Tahoma"/>
                          <a:sym typeface="Tahoma"/>
                        </a:rPr>
                        <a:t>trường</a:t>
                      </a:r>
                      <a:r>
                        <a:rPr lang="en-US" sz="2400" b="1" dirty="0">
                          <a:solidFill>
                            <a:schemeClr val="lt1"/>
                          </a:solidFill>
                          <a:latin typeface="Tahoma"/>
                          <a:ea typeface="Tahoma"/>
                          <a:cs typeface="Tahoma"/>
                          <a:sym typeface="Tahoma"/>
                        </a:rPr>
                        <a:t> </a:t>
                      </a:r>
                      <a:r>
                        <a:rPr lang="en-US" sz="2400" b="1" dirty="0" err="1">
                          <a:solidFill>
                            <a:schemeClr val="lt1"/>
                          </a:solidFill>
                          <a:latin typeface="Tahoma"/>
                          <a:ea typeface="Tahoma"/>
                          <a:cs typeface="Tahoma"/>
                          <a:sym typeface="Tahoma"/>
                        </a:rPr>
                        <a:t>xung</a:t>
                      </a:r>
                      <a:r>
                        <a:rPr lang="en-US" sz="2400" b="1" dirty="0">
                          <a:solidFill>
                            <a:schemeClr val="lt1"/>
                          </a:solidFill>
                          <a:latin typeface="Tahoma"/>
                          <a:ea typeface="Tahoma"/>
                          <a:cs typeface="Tahoma"/>
                          <a:sym typeface="Tahoma"/>
                        </a:rPr>
                        <a:t> </a:t>
                      </a:r>
                      <a:r>
                        <a:rPr lang="en-US" sz="2400" b="1" dirty="0" err="1">
                          <a:solidFill>
                            <a:schemeClr val="lt1"/>
                          </a:solidFill>
                          <a:latin typeface="Tahoma"/>
                          <a:ea typeface="Tahoma"/>
                          <a:cs typeface="Tahoma"/>
                          <a:sym typeface="Tahoma"/>
                        </a:rPr>
                        <a:t>quanh</a:t>
                      </a:r>
                      <a:endParaRPr sz="2400" dirty="0">
                        <a:solidFill>
                          <a:schemeClr val="lt1"/>
                        </a:solidFill>
                        <a:latin typeface="Tahoma"/>
                        <a:ea typeface="Tahoma"/>
                        <a:cs typeface="Tahoma"/>
                        <a:sym typeface="Tahom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3C78D8"/>
                    </a:solidFill>
                  </a:tcPr>
                </a:tc>
                <a:extLst>
                  <a:ext uri="{0D108BD9-81ED-4DB2-BD59-A6C34878D82A}">
                    <a16:rowId xmlns:a16="http://schemas.microsoft.com/office/drawing/2014/main" val="10000"/>
                  </a:ext>
                </a:extLst>
              </a:tr>
              <a:tr h="3895475">
                <a:tc>
                  <a:txBody>
                    <a:bodyPr/>
                    <a:lstStyle/>
                    <a:p>
                      <a:pPr marL="457200" lvl="0" indent="-342900" algn="just"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Phòng</a:t>
                      </a:r>
                      <a:r>
                        <a:rPr lang="en-US" sz="1800" dirty="0">
                          <a:solidFill>
                            <a:schemeClr val="dk1"/>
                          </a:solidFill>
                          <a:latin typeface="Tahoma"/>
                          <a:ea typeface="Tahoma"/>
                          <a:cs typeface="Tahoma"/>
                          <a:sym typeface="Tahoma"/>
                        </a:rPr>
                        <a:t> lab </a:t>
                      </a:r>
                      <a:r>
                        <a:rPr lang="en-US" sz="1800" dirty="0" err="1">
                          <a:solidFill>
                            <a:schemeClr val="dk1"/>
                          </a:solidFill>
                          <a:latin typeface="Tahoma"/>
                          <a:ea typeface="Tahoma"/>
                          <a:cs typeface="Tahoma"/>
                          <a:sym typeface="Tahoma"/>
                        </a:rPr>
                        <a:t>lý</a:t>
                      </a:r>
                      <a:r>
                        <a:rPr lang="en-US" sz="1800" baseline="0" dirty="0">
                          <a:solidFill>
                            <a:schemeClr val="dk1"/>
                          </a:solidFill>
                          <a:latin typeface="Tahoma"/>
                          <a:ea typeface="Tahoma"/>
                          <a:cs typeface="Tahoma"/>
                          <a:sym typeface="Tahoma"/>
                        </a:rPr>
                        <a:t> </a:t>
                      </a:r>
                      <a:r>
                        <a:rPr lang="en-US" sz="1800" baseline="0" dirty="0" err="1">
                          <a:solidFill>
                            <a:schemeClr val="dk1"/>
                          </a:solidFill>
                          <a:latin typeface="Tahoma"/>
                          <a:ea typeface="Tahoma"/>
                          <a:cs typeface="Tahoma"/>
                          <a:sym typeface="Tahoma"/>
                        </a:rPr>
                        <a:t>tưởng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bao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gồm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hai</a:t>
                      </a:r>
                      <a:r>
                        <a:rPr lang="en-US" sz="1800" dirty="0">
                          <a:solidFill>
                            <a:schemeClr val="dk1"/>
                          </a:solidFill>
                          <a:latin typeface="Tahoma"/>
                          <a:ea typeface="Tahoma"/>
                          <a:cs typeface="Tahoma"/>
                          <a:sym typeface="Tahoma"/>
                        </a:rPr>
                        <a:t> </a:t>
                      </a:r>
                      <a:r>
                        <a:rPr lang="en-US" sz="1800" err="1">
                          <a:solidFill>
                            <a:schemeClr val="dk1"/>
                          </a:solidFill>
                          <a:latin typeface="Tahoma"/>
                          <a:ea typeface="Tahoma"/>
                          <a:cs typeface="Tahoma"/>
                          <a:sym typeface="Tahoma"/>
                        </a:rPr>
                        <a:t>máy</a:t>
                      </a:r>
                      <a:r>
                        <a:rPr lang="en-US" sz="1800">
                          <a:solidFill>
                            <a:schemeClr val="dk1"/>
                          </a:solidFill>
                          <a:latin typeface="Tahoma"/>
                          <a:ea typeface="Tahoma"/>
                          <a:cs typeface="Tahoma"/>
                          <a:sym typeface="Tahoma"/>
                        </a:rPr>
                        <a:t> tính chuyên dụng và </a:t>
                      </a:r>
                      <a:r>
                        <a:rPr lang="en-US" sz="1800" dirty="0" err="1">
                          <a:solidFill>
                            <a:schemeClr val="dk1"/>
                          </a:solidFill>
                          <a:latin typeface="Tahoma"/>
                          <a:ea typeface="Tahoma"/>
                          <a:cs typeface="Tahoma"/>
                          <a:sym typeface="Tahoma"/>
                        </a:rPr>
                        <a:t>một</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máy</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trạm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thông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thường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có</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kết</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nối</a:t>
                      </a:r>
                      <a:r>
                        <a:rPr lang="en-US" sz="1800" dirty="0">
                          <a:solidFill>
                            <a:schemeClr val="dk1"/>
                          </a:solidFill>
                          <a:latin typeface="Tahoma"/>
                          <a:ea typeface="Tahoma"/>
                          <a:cs typeface="Tahoma"/>
                          <a:sym typeface="Tahoma"/>
                        </a:rPr>
                        <a:t> Internet</a:t>
                      </a:r>
                      <a:endParaRPr sz="1800" dirty="0">
                        <a:solidFill>
                          <a:schemeClr val="dk1"/>
                        </a:solidFill>
                        <a:latin typeface="Tahoma"/>
                        <a:ea typeface="Tahoma"/>
                        <a:cs typeface="Tahoma"/>
                        <a:sym typeface="Tahoma"/>
                      </a:endParaRPr>
                    </a:p>
                    <a:p>
                      <a:pPr marL="457200" lvl="0" indent="0" algn="l" rtl="0">
                        <a:spcBef>
                          <a:spcPts val="0"/>
                        </a:spcBef>
                        <a:spcAft>
                          <a:spcPts val="0"/>
                        </a:spcAft>
                        <a:buClr>
                          <a:schemeClr val="dk1"/>
                        </a:buClr>
                        <a:buSzPts val="1100"/>
                        <a:buFont typeface="Arial"/>
                        <a:buNone/>
                      </a:pPr>
                      <a:endParaRPr sz="1800" dirty="0">
                        <a:solidFill>
                          <a:schemeClr val="dk1"/>
                        </a:solidFill>
                        <a:latin typeface="Tahoma"/>
                        <a:ea typeface="Tahoma"/>
                        <a:cs typeface="Tahoma"/>
                        <a:sym typeface="Tahoma"/>
                      </a:endParaRPr>
                    </a:p>
                    <a:p>
                      <a:pPr marL="457200" lvl="0" indent="-342900" algn="just"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Các</a:t>
                      </a:r>
                      <a:r>
                        <a:rPr lang="en-US" sz="1800" dirty="0">
                          <a:solidFill>
                            <a:schemeClr val="dk1"/>
                          </a:solidFill>
                          <a:latin typeface="Tahoma"/>
                          <a:ea typeface="Tahoma"/>
                          <a:cs typeface="Tahoma"/>
                          <a:sym typeface="Tahoma"/>
                        </a:rPr>
                        <a:t> </a:t>
                      </a:r>
                      <a:r>
                        <a:rPr lang="en-US" sz="1800" err="1">
                          <a:solidFill>
                            <a:schemeClr val="dk1"/>
                          </a:solidFill>
                          <a:latin typeface="Tahoma"/>
                          <a:ea typeface="Tahoma"/>
                          <a:cs typeface="Tahoma"/>
                          <a:sym typeface="Tahoma"/>
                        </a:rPr>
                        <a:t>máy</a:t>
                      </a:r>
                      <a:r>
                        <a:rPr lang="en-US" sz="1800">
                          <a:solidFill>
                            <a:schemeClr val="dk1"/>
                          </a:solidFill>
                          <a:latin typeface="Tahoma"/>
                          <a:ea typeface="Tahoma"/>
                          <a:cs typeface="Tahoma"/>
                          <a:sym typeface="Tahoma"/>
                        </a:rPr>
                        <a:t> tính vật chứng khác </a:t>
                      </a:r>
                      <a:r>
                        <a:rPr lang="en-US" sz="1800" dirty="0" err="1">
                          <a:solidFill>
                            <a:schemeClr val="dk1"/>
                          </a:solidFill>
                          <a:latin typeface="Tahoma"/>
                          <a:ea typeface="Tahoma"/>
                          <a:cs typeface="Tahoma"/>
                          <a:sym typeface="Tahoma"/>
                        </a:rPr>
                        <a:t>nhau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tùy</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theo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các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loại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trường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hợp</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và</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quy</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trình</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được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xử</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lý</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trong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phòng</a:t>
                      </a:r>
                      <a:r>
                        <a:rPr lang="en-US" sz="1800" dirty="0">
                          <a:solidFill>
                            <a:schemeClr val="dk1"/>
                          </a:solidFill>
                          <a:latin typeface="Tahoma"/>
                          <a:ea typeface="Tahoma"/>
                          <a:cs typeface="Tahoma"/>
                          <a:sym typeface="Tahoma"/>
                        </a:rPr>
                        <a:t> lab</a:t>
                      </a:r>
                      <a:endParaRPr sz="1800" dirty="0">
                        <a:solidFill>
                          <a:schemeClr val="dk1"/>
                        </a:solidFill>
                        <a:latin typeface="Tahoma"/>
                        <a:ea typeface="Tahoma"/>
                        <a:cs typeface="Tahoma"/>
                        <a:sym typeface="Tahoma"/>
                      </a:endParaRPr>
                    </a:p>
                    <a:p>
                      <a:pPr marL="457200" lvl="0" indent="0" algn="l" rtl="0">
                        <a:spcBef>
                          <a:spcPts val="0"/>
                        </a:spcBef>
                        <a:spcAft>
                          <a:spcPts val="0"/>
                        </a:spcAft>
                        <a:buClr>
                          <a:schemeClr val="dk1"/>
                        </a:buClr>
                        <a:buSzPts val="1100"/>
                        <a:buFont typeface="Arial"/>
                        <a:buNone/>
                      </a:pPr>
                      <a:endParaRPr sz="1800" dirty="0">
                        <a:solidFill>
                          <a:schemeClr val="dk1"/>
                        </a:solidFill>
                        <a:latin typeface="Tahoma"/>
                        <a:ea typeface="Tahoma"/>
                        <a:cs typeface="Tahoma"/>
                        <a:sym typeface="Tahoma"/>
                      </a:endParaRPr>
                    </a:p>
                    <a:p>
                      <a:pPr marL="457200" lvl="0" indent="-342900" algn="just"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Khu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vực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làm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việc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nên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có</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không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gian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rộng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rãi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để</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các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điều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tra</a:t>
                      </a:r>
                      <a:r>
                        <a:rPr lang="en-US" sz="1800" dirty="0">
                          <a:solidFill>
                            <a:schemeClr val="dk1"/>
                          </a:solidFill>
                          <a:latin typeface="Tahoma"/>
                          <a:ea typeface="Tahoma"/>
                          <a:cs typeface="Tahoma"/>
                          <a:sym typeface="Tahoma"/>
                        </a:rPr>
                        <a:t> </a:t>
                      </a:r>
                      <a:r>
                        <a:rPr lang="en-US" sz="1800" err="1">
                          <a:solidFill>
                            <a:schemeClr val="dk1"/>
                          </a:solidFill>
                          <a:latin typeface="Tahoma"/>
                          <a:ea typeface="Tahoma"/>
                          <a:cs typeface="Tahoma"/>
                          <a:sym typeface="Tahoma"/>
                        </a:rPr>
                        <a:t>viên</a:t>
                      </a:r>
                      <a:r>
                        <a:rPr lang="en-US" sz="1800">
                          <a:solidFill>
                            <a:schemeClr val="dk1"/>
                          </a:solidFill>
                          <a:latin typeface="Tahoma"/>
                          <a:ea typeface="Tahoma"/>
                          <a:cs typeface="Tahoma"/>
                          <a:sym typeface="Tahoma"/>
                        </a:rPr>
                        <a:t> thực hiện các </a:t>
                      </a:r>
                      <a:r>
                        <a:rPr lang="en-US" sz="1800" dirty="0" err="1">
                          <a:solidFill>
                            <a:schemeClr val="dk1"/>
                          </a:solidFill>
                          <a:latin typeface="Tahoma"/>
                          <a:ea typeface="Tahoma"/>
                          <a:cs typeface="Tahoma"/>
                          <a:sym typeface="Tahoma"/>
                        </a:rPr>
                        <a:t>cuộc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thảo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luận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vụ</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án</a:t>
                      </a:r>
                      <a:endParaRPr dirty="0">
                        <a:latin typeface="Tahoma"/>
                        <a:ea typeface="Tahoma"/>
                        <a:cs typeface="Tahoma"/>
                        <a:sym typeface="Tahoma"/>
                      </a:endParaRPr>
                    </a:p>
                  </a:txBody>
                  <a:tcPr marL="91425" marR="91425" marT="91425" marB="91425">
                    <a:lnT w="9525" cap="flat" cmpd="sng">
                      <a:solidFill>
                        <a:schemeClr val="lt1"/>
                      </a:solidFill>
                      <a:prstDash val="solid"/>
                      <a:round/>
                      <a:headEnd type="none" w="sm" len="sm"/>
                      <a:tailEnd type="none" w="sm" len="sm"/>
                    </a:lnT>
                  </a:tcPr>
                </a:tc>
                <a:tc>
                  <a:txBody>
                    <a:bodyPr/>
                    <a:lstStyle/>
                    <a:p>
                      <a:pPr marL="457200" lvl="0" indent="-342900" algn="just" rtl="0">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Vì điều tra viên dành </a:t>
                      </a:r>
                      <a:r>
                        <a:rPr lang="en-US" sz="1800" dirty="0" err="1">
                          <a:solidFill>
                            <a:schemeClr val="dk1"/>
                          </a:solidFill>
                          <a:latin typeface="Tahoma"/>
                          <a:ea typeface="Tahoma"/>
                          <a:cs typeface="Tahoma"/>
                          <a:sym typeface="Tahoma"/>
                        </a:rPr>
                        <a:t>nhiều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giờ</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trong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phòng</a:t>
                      </a:r>
                      <a:r>
                        <a:rPr lang="en-US" sz="1800" dirty="0">
                          <a:solidFill>
                            <a:schemeClr val="dk1"/>
                          </a:solidFill>
                          <a:latin typeface="Tahoma"/>
                          <a:ea typeface="Tahoma"/>
                          <a:cs typeface="Tahoma"/>
                          <a:sym typeface="Tahoma"/>
                        </a:rPr>
                        <a:t> lab, </a:t>
                      </a:r>
                      <a:r>
                        <a:rPr lang="en-US" sz="1800" dirty="0" err="1">
                          <a:solidFill>
                            <a:schemeClr val="dk1"/>
                          </a:solidFill>
                          <a:latin typeface="Tahoma"/>
                          <a:ea typeface="Tahoma"/>
                          <a:cs typeface="Tahoma"/>
                          <a:sym typeface="Tahoma"/>
                        </a:rPr>
                        <a:t>vì</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vậy</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điều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quan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trọng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là</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phải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giữ</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cho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môi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trường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phòng</a:t>
                      </a:r>
                      <a:r>
                        <a:rPr lang="en-US" sz="1800" dirty="0">
                          <a:solidFill>
                            <a:schemeClr val="dk1"/>
                          </a:solidFill>
                          <a:latin typeface="Tahoma"/>
                          <a:ea typeface="Tahoma"/>
                          <a:cs typeface="Tahoma"/>
                          <a:sym typeface="Tahoma"/>
                        </a:rPr>
                        <a:t> lab </a:t>
                      </a:r>
                      <a:r>
                        <a:rPr lang="en-US" sz="1800" dirty="0" err="1">
                          <a:solidFill>
                            <a:schemeClr val="dk1"/>
                          </a:solidFill>
                          <a:latin typeface="Tahoma"/>
                          <a:ea typeface="Tahoma"/>
                          <a:cs typeface="Tahoma"/>
                          <a:sym typeface="Tahoma"/>
                        </a:rPr>
                        <a:t>thoải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mái</a:t>
                      </a:r>
                      <a:endParaRPr sz="1800" dirty="0">
                        <a:solidFill>
                          <a:schemeClr val="dk1"/>
                        </a:solidFill>
                        <a:latin typeface="Tahoma"/>
                        <a:ea typeface="Tahoma"/>
                        <a:cs typeface="Tahoma"/>
                        <a:sym typeface="Tahoma"/>
                      </a:endParaRPr>
                    </a:p>
                    <a:p>
                      <a:pPr marL="457200" lvl="0" indent="0" algn="l" rtl="0">
                        <a:spcBef>
                          <a:spcPts val="0"/>
                        </a:spcBef>
                        <a:spcAft>
                          <a:spcPts val="0"/>
                        </a:spcAft>
                        <a:buClr>
                          <a:schemeClr val="dk1"/>
                        </a:buClr>
                        <a:buSzPts val="1100"/>
                        <a:buFont typeface="Arial"/>
                        <a:buNone/>
                      </a:pPr>
                      <a:endParaRPr sz="1800" dirty="0">
                        <a:solidFill>
                          <a:schemeClr val="dk1"/>
                        </a:solidFill>
                        <a:latin typeface="Tahoma"/>
                        <a:ea typeface="Tahoma"/>
                        <a:cs typeface="Tahoma"/>
                        <a:sym typeface="Tahoma"/>
                      </a:endParaRPr>
                    </a:p>
                    <a:p>
                      <a:pPr marL="457200" lvl="0" indent="-342900" algn="just"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Chiều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cao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của</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trần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tường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sàn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góp</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phần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tạo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nên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bầu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không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khí</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của</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phòng</a:t>
                      </a:r>
                      <a:r>
                        <a:rPr lang="en-US" sz="1800" dirty="0">
                          <a:solidFill>
                            <a:schemeClr val="dk1"/>
                          </a:solidFill>
                          <a:latin typeface="Tahoma"/>
                          <a:ea typeface="Tahoma"/>
                          <a:cs typeface="Tahoma"/>
                          <a:sym typeface="Tahoma"/>
                        </a:rPr>
                        <a:t> lab</a:t>
                      </a:r>
                      <a:endParaRPr sz="1800" dirty="0">
                        <a:solidFill>
                          <a:schemeClr val="dk1"/>
                        </a:solidFill>
                        <a:latin typeface="Tahoma"/>
                        <a:ea typeface="Tahoma"/>
                        <a:cs typeface="Tahoma"/>
                        <a:sym typeface="Tahoma"/>
                      </a:endParaRPr>
                    </a:p>
                    <a:p>
                      <a:pPr marL="457200" lvl="0" indent="0" algn="l" rtl="0">
                        <a:spcBef>
                          <a:spcPts val="0"/>
                        </a:spcBef>
                        <a:spcAft>
                          <a:spcPts val="0"/>
                        </a:spcAft>
                        <a:buClr>
                          <a:schemeClr val="dk1"/>
                        </a:buClr>
                        <a:buSzPts val="1100"/>
                        <a:buFont typeface="Arial"/>
                        <a:buNone/>
                      </a:pPr>
                      <a:endParaRPr sz="1800" dirty="0">
                        <a:solidFill>
                          <a:schemeClr val="dk1"/>
                        </a:solidFill>
                        <a:latin typeface="Tahoma"/>
                        <a:ea typeface="Tahoma"/>
                        <a:cs typeface="Tahoma"/>
                        <a:sym typeface="Tahoma"/>
                      </a:endParaRPr>
                    </a:p>
                    <a:p>
                      <a:pPr marL="457200" lvl="0" indent="-342900" algn="just" rtl="0">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Ánh </a:t>
                      </a:r>
                      <a:r>
                        <a:rPr lang="en-US" sz="1800" dirty="0" err="1">
                          <a:solidFill>
                            <a:schemeClr val="dk1"/>
                          </a:solidFill>
                          <a:latin typeface="Tahoma"/>
                          <a:ea typeface="Tahoma"/>
                          <a:cs typeface="Tahoma"/>
                          <a:sym typeface="Tahoma"/>
                        </a:rPr>
                        <a:t>sáng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nhiệt</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độ</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phòng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và</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thông</a:t>
                      </a:r>
                      <a:r>
                        <a:rPr lang="en-US" sz="1800" dirty="0">
                          <a:solidFill>
                            <a:schemeClr val="dk1"/>
                          </a:solidFill>
                          <a:latin typeface="Tahoma"/>
                          <a:ea typeface="Tahoma"/>
                          <a:cs typeface="Tahoma"/>
                          <a:sym typeface="Tahoma"/>
                        </a:rPr>
                        <a:t> tin </a:t>
                      </a:r>
                      <a:r>
                        <a:rPr lang="en-US" sz="1800" dirty="0" err="1">
                          <a:solidFill>
                            <a:schemeClr val="dk1"/>
                          </a:solidFill>
                          <a:latin typeface="Tahoma"/>
                          <a:ea typeface="Tahoma"/>
                          <a:cs typeface="Tahoma"/>
                          <a:sym typeface="Tahoma"/>
                        </a:rPr>
                        <a:t>liên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lạc</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là</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một</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yếu</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tố</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quan</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trọng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khi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xem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xét</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môi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trường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của</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phòng</a:t>
                      </a:r>
                      <a:r>
                        <a:rPr lang="en-US" sz="1800" dirty="0">
                          <a:solidFill>
                            <a:schemeClr val="dk1"/>
                          </a:solidFill>
                          <a:latin typeface="Tahoma"/>
                          <a:ea typeface="Tahoma"/>
                          <a:cs typeface="Tahoma"/>
                          <a:sym typeface="Tahoma"/>
                        </a:rPr>
                        <a:t> lab</a:t>
                      </a:r>
                      <a:r>
                        <a:rPr lang="en-US" sz="1800" baseline="0" dirty="0">
                          <a:solidFill>
                            <a:schemeClr val="dk1"/>
                          </a:solidFill>
                          <a:latin typeface="Tahoma"/>
                          <a:ea typeface="Tahoma"/>
                          <a:cs typeface="Tahoma"/>
                          <a:sym typeface="Tahoma"/>
                        </a:rPr>
                        <a:t> </a:t>
                      </a:r>
                      <a:r>
                        <a:rPr lang="en-US" sz="1800" baseline="0" dirty="0" err="1">
                          <a:solidFill>
                            <a:schemeClr val="dk1"/>
                          </a:solidFill>
                          <a:latin typeface="Tahoma"/>
                          <a:ea typeface="Tahoma"/>
                          <a:cs typeface="Tahoma"/>
                          <a:sym typeface="Tahoma"/>
                        </a:rPr>
                        <a:t>điều</a:t>
                      </a:r>
                      <a:r>
                        <a:rPr lang="en-US" sz="1800" baseline="0" dirty="0">
                          <a:solidFill>
                            <a:schemeClr val="dk1"/>
                          </a:solidFill>
                          <a:latin typeface="Tahoma"/>
                          <a:ea typeface="Tahoma"/>
                          <a:cs typeface="Tahoma"/>
                          <a:sym typeface="Tahoma"/>
                        </a:rPr>
                        <a:t> </a:t>
                      </a:r>
                      <a:r>
                        <a:rPr lang="en-US" sz="1800" baseline="0" dirty="0" err="1">
                          <a:solidFill>
                            <a:schemeClr val="dk1"/>
                          </a:solidFill>
                          <a:latin typeface="Tahoma"/>
                          <a:ea typeface="Tahoma"/>
                          <a:cs typeface="Tahoma"/>
                          <a:sym typeface="Tahoma"/>
                        </a:rPr>
                        <a:t>tra</a:t>
                      </a:r>
                      <a:r>
                        <a:rPr lang="en-US" sz="1800" baseline="0" dirty="0">
                          <a:solidFill>
                            <a:schemeClr val="dk1"/>
                          </a:solidFill>
                          <a:latin typeface="Tahoma"/>
                          <a:ea typeface="Tahoma"/>
                          <a:cs typeface="Tahoma"/>
                          <a:sym typeface="Tahoma"/>
                        </a:rPr>
                        <a:t> </a:t>
                      </a:r>
                      <a:r>
                        <a:rPr lang="en-US" sz="1800" baseline="0" dirty="0" err="1">
                          <a:solidFill>
                            <a:schemeClr val="dk1"/>
                          </a:solidFill>
                          <a:latin typeface="Tahoma"/>
                          <a:ea typeface="Tahoma"/>
                          <a:cs typeface="Tahoma"/>
                          <a:sym typeface="Tahoma"/>
                        </a:rPr>
                        <a:t>số</a:t>
                      </a:r>
                      <a:endParaRPr dirty="0">
                        <a:latin typeface="Tahoma"/>
                        <a:ea typeface="Tahoma"/>
                        <a:cs typeface="Tahoma"/>
                        <a:sym typeface="Tahoma"/>
                      </a:endParaRPr>
                    </a:p>
                  </a:txBody>
                  <a:tcPr marL="91425" marR="91425" marT="91425" marB="91425">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5640119993_0_197"/>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Khuyến nghị về bảo mật vật lý</a:t>
            </a:r>
            <a:endParaRPr>
              <a:latin typeface="Arial"/>
              <a:ea typeface="Arial"/>
              <a:cs typeface="Arial"/>
              <a:sym typeface="Arial"/>
            </a:endParaRPr>
          </a:p>
        </p:txBody>
      </p:sp>
      <p:sp>
        <p:nvSpPr>
          <p:cNvPr id="311" name="Google Shape;311;g15640119993_0_197"/>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sp>
        <p:nvSpPr>
          <p:cNvPr id="312" name="Google Shape;312;g15640119993_0_197"/>
          <p:cNvSpPr/>
          <p:nvPr/>
        </p:nvSpPr>
        <p:spPr>
          <a:xfrm>
            <a:off x="141168" y="843013"/>
            <a:ext cx="5572200" cy="1192735"/>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Phòng lab chỉ nên có một lối vào</a:t>
            </a:r>
            <a:endParaRPr sz="1800">
              <a:latin typeface="Tahoma"/>
              <a:ea typeface="Tahoma"/>
              <a:cs typeface="Tahoma"/>
              <a:sym typeface="Tahoma"/>
            </a:endParaRPr>
          </a:p>
        </p:txBody>
      </p:sp>
      <p:sp>
        <p:nvSpPr>
          <p:cNvPr id="313" name="Google Shape;313;g15640119993_0_197"/>
          <p:cNvSpPr/>
          <p:nvPr/>
        </p:nvSpPr>
        <p:spPr>
          <a:xfrm>
            <a:off x="141168" y="2199120"/>
            <a:ext cx="5572200" cy="1192735"/>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Tất cả các cửa sổ của phòng lab phải được đóng lại</a:t>
            </a:r>
            <a:endParaRPr sz="1800">
              <a:latin typeface="Tahoma"/>
              <a:ea typeface="Tahoma"/>
              <a:cs typeface="Tahoma"/>
              <a:sym typeface="Tahoma"/>
            </a:endParaRPr>
          </a:p>
        </p:txBody>
      </p:sp>
      <p:sp>
        <p:nvSpPr>
          <p:cNvPr id="314" name="Google Shape;314;g15640119993_0_197"/>
          <p:cNvSpPr/>
          <p:nvPr/>
        </p:nvSpPr>
        <p:spPr>
          <a:xfrm>
            <a:off x="141168" y="3555227"/>
            <a:ext cx="5572200" cy="1192735"/>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err="1">
                <a:latin typeface="Tahoma"/>
                <a:ea typeface="Tahoma"/>
                <a:cs typeface="Tahoma"/>
                <a:sym typeface="Tahoma"/>
              </a:rPr>
              <a:t>Sổ</a:t>
            </a:r>
            <a:r>
              <a:rPr lang="en-US" sz="1800">
                <a:latin typeface="Tahoma"/>
                <a:ea typeface="Tahoma"/>
                <a:cs typeface="Tahoma"/>
                <a:sym typeface="Tahoma"/>
              </a:rPr>
              <a:t> nhật ký đăng ký, </a:t>
            </a:r>
            <a:r>
              <a:rPr lang="en-US" sz="1800" dirty="0" err="1">
                <a:latin typeface="Tahoma"/>
                <a:ea typeface="Tahoma"/>
                <a:cs typeface="Tahoma"/>
                <a:sym typeface="Tahoma"/>
              </a:rPr>
              <a:t>chứa</a:t>
            </a:r>
            <a:r>
              <a:rPr lang="en-US" sz="1800" dirty="0">
                <a:latin typeface="Tahoma"/>
                <a:ea typeface="Tahoma"/>
                <a:cs typeface="Tahoma"/>
                <a:sym typeface="Tahoma"/>
              </a:rPr>
              <a:t> </a:t>
            </a:r>
            <a:r>
              <a:rPr lang="en-US" sz="1800" dirty="0" err="1">
                <a:latin typeface="Tahoma"/>
                <a:ea typeface="Tahoma"/>
                <a:cs typeface="Tahoma"/>
                <a:sym typeface="Tahoma"/>
              </a:rPr>
              <a:t>thông</a:t>
            </a:r>
            <a:r>
              <a:rPr lang="en-US" sz="1800" dirty="0">
                <a:latin typeface="Tahoma"/>
                <a:ea typeface="Tahoma"/>
                <a:cs typeface="Tahoma"/>
                <a:sym typeface="Tahoma"/>
              </a:rPr>
              <a:t> tin chi </a:t>
            </a:r>
            <a:r>
              <a:rPr lang="en-US" sz="1800" dirty="0" err="1">
                <a:latin typeface="Tahoma"/>
                <a:ea typeface="Tahoma"/>
                <a:cs typeface="Tahoma"/>
                <a:sym typeface="Tahoma"/>
              </a:rPr>
              <a:t>tiết</a:t>
            </a:r>
            <a:r>
              <a:rPr lang="en-US" sz="1800" dirty="0">
                <a:latin typeface="Tahoma"/>
                <a:ea typeface="Tahoma"/>
                <a:cs typeface="Tahoma"/>
                <a:sym typeface="Tahoma"/>
              </a:rPr>
              <a:t> </a:t>
            </a:r>
            <a:r>
              <a:rPr lang="en-US" sz="1800" err="1">
                <a:latin typeface="Tahoma"/>
                <a:ea typeface="Tahoma"/>
                <a:cs typeface="Tahoma"/>
                <a:sym typeface="Tahoma"/>
              </a:rPr>
              <a:t>về</a:t>
            </a:r>
            <a:r>
              <a:rPr lang="en-US" sz="1800">
                <a:latin typeface="Tahoma"/>
                <a:ea typeface="Tahoma"/>
                <a:cs typeface="Tahoma"/>
                <a:sym typeface="Tahoma"/>
              </a:rPr>
              <a:t> người </a:t>
            </a:r>
            <a:r>
              <a:rPr lang="en-US" sz="1800" dirty="0" err="1">
                <a:latin typeface="Tahoma"/>
                <a:ea typeface="Tahoma"/>
                <a:cs typeface="Tahoma"/>
                <a:sym typeface="Tahoma"/>
              </a:rPr>
              <a:t>truy</a:t>
            </a:r>
            <a:r>
              <a:rPr lang="en-US" sz="1800" dirty="0">
                <a:latin typeface="Tahoma"/>
                <a:ea typeface="Tahoma"/>
                <a:cs typeface="Tahoma"/>
                <a:sym typeface="Tahoma"/>
              </a:rPr>
              <a:t> </a:t>
            </a:r>
            <a:r>
              <a:rPr lang="en-US" sz="1800" dirty="0" err="1">
                <a:latin typeface="Tahoma"/>
                <a:ea typeface="Tahoma"/>
                <a:cs typeface="Tahoma"/>
                <a:sym typeface="Tahoma"/>
              </a:rPr>
              <a:t>cập</a:t>
            </a:r>
            <a:r>
              <a:rPr lang="en-US" sz="1800" dirty="0">
                <a:latin typeface="Tahoma"/>
                <a:ea typeface="Tahoma"/>
                <a:cs typeface="Tahoma"/>
                <a:sym typeface="Tahoma"/>
              </a:rPr>
              <a:t> </a:t>
            </a:r>
            <a:r>
              <a:rPr lang="en-US" sz="1800" dirty="0" err="1">
                <a:latin typeface="Tahoma"/>
                <a:ea typeface="Tahoma"/>
                <a:cs typeface="Tahoma"/>
                <a:sym typeface="Tahoma"/>
              </a:rPr>
              <a:t>như</a:t>
            </a:r>
            <a:r>
              <a:rPr lang="en-US" sz="1800" dirty="0">
                <a:latin typeface="Tahoma"/>
                <a:ea typeface="Tahoma"/>
                <a:cs typeface="Tahoma"/>
                <a:sym typeface="Tahoma"/>
              </a:rPr>
              <a:t> </a:t>
            </a:r>
            <a:r>
              <a:rPr lang="en-US" sz="1800" dirty="0" err="1">
                <a:latin typeface="Tahoma"/>
                <a:ea typeface="Tahoma"/>
                <a:cs typeface="Tahoma"/>
                <a:sym typeface="Tahoma"/>
              </a:rPr>
              <a:t>tên</a:t>
            </a:r>
            <a:r>
              <a:rPr lang="en-US" sz="1800">
                <a:latin typeface="Tahoma"/>
                <a:ea typeface="Tahoma"/>
                <a:cs typeface="Tahoma"/>
                <a:sym typeface="Tahoma"/>
              </a:rPr>
              <a:t>, thời gian, </a:t>
            </a:r>
            <a:r>
              <a:rPr lang="en-US" sz="1800" dirty="0" err="1">
                <a:latin typeface="Tahoma"/>
                <a:ea typeface="Tahoma"/>
                <a:cs typeface="Tahoma"/>
                <a:sym typeface="Tahoma"/>
              </a:rPr>
              <a:t>mục</a:t>
            </a:r>
            <a:r>
              <a:rPr lang="en-US" sz="1800" dirty="0">
                <a:latin typeface="Tahoma"/>
                <a:ea typeface="Tahoma"/>
                <a:cs typeface="Tahoma"/>
                <a:sym typeface="Tahoma"/>
              </a:rPr>
              <a:t> </a:t>
            </a:r>
            <a:r>
              <a:rPr lang="en-US" sz="1800" dirty="0" err="1">
                <a:latin typeface="Tahoma"/>
                <a:ea typeface="Tahoma"/>
                <a:cs typeface="Tahoma"/>
                <a:sym typeface="Tahoma"/>
              </a:rPr>
              <a:t>đích</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địa</a:t>
            </a:r>
            <a:r>
              <a:rPr lang="en-US" sz="1800" dirty="0">
                <a:latin typeface="Tahoma"/>
                <a:ea typeface="Tahoma"/>
                <a:cs typeface="Tahoma"/>
                <a:sym typeface="Tahoma"/>
              </a:rPr>
              <a:t> </a:t>
            </a:r>
            <a:r>
              <a:rPr lang="en-US" sz="1800" dirty="0" err="1">
                <a:latin typeface="Tahoma"/>
                <a:ea typeface="Tahoma"/>
                <a:cs typeface="Tahoma"/>
                <a:sym typeface="Tahoma"/>
              </a:rPr>
              <a:t>chỉ</a:t>
            </a:r>
            <a:r>
              <a:rPr lang="en-US" sz="1800" dirty="0">
                <a:latin typeface="Tahoma"/>
                <a:ea typeface="Tahoma"/>
                <a:cs typeface="Tahoma"/>
                <a:sym typeface="Tahoma"/>
              </a:rPr>
              <a:t> </a:t>
            </a:r>
            <a:r>
              <a:rPr lang="en-US" sz="1800" err="1">
                <a:latin typeface="Tahoma"/>
                <a:ea typeface="Tahoma"/>
                <a:cs typeface="Tahoma"/>
                <a:sym typeface="Tahoma"/>
              </a:rPr>
              <a:t>của</a:t>
            </a:r>
            <a:r>
              <a:rPr lang="en-US" sz="1800">
                <a:latin typeface="Tahoma"/>
                <a:ea typeface="Tahoma"/>
                <a:cs typeface="Tahoma"/>
                <a:sym typeface="Tahoma"/>
              </a:rPr>
              <a:t> người </a:t>
            </a:r>
            <a:r>
              <a:rPr lang="en-US" sz="1800" err="1">
                <a:latin typeface="Tahoma"/>
                <a:ea typeface="Tahoma"/>
                <a:cs typeface="Tahoma"/>
                <a:sym typeface="Tahoma"/>
              </a:rPr>
              <a:t>truy</a:t>
            </a:r>
            <a:r>
              <a:rPr lang="en-US" sz="1800">
                <a:latin typeface="Tahoma"/>
                <a:ea typeface="Tahoma"/>
                <a:cs typeface="Tahoma"/>
                <a:sym typeface="Tahoma"/>
              </a:rPr>
              <a:t> cập </a:t>
            </a:r>
            <a:r>
              <a:rPr lang="en-US" sz="1800" dirty="0" err="1">
                <a:latin typeface="Tahoma"/>
                <a:ea typeface="Tahoma"/>
                <a:cs typeface="Tahoma"/>
                <a:sym typeface="Tahoma"/>
              </a:rPr>
              <a:t>cần</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duy</a:t>
            </a:r>
            <a:r>
              <a:rPr lang="en-US" sz="1800" dirty="0">
                <a:latin typeface="Tahoma"/>
                <a:ea typeface="Tahoma"/>
                <a:cs typeface="Tahoma"/>
                <a:sym typeface="Tahoma"/>
              </a:rPr>
              <a:t> </a:t>
            </a:r>
            <a:r>
              <a:rPr lang="en-US" sz="1800" dirty="0" err="1">
                <a:latin typeface="Tahoma"/>
                <a:ea typeface="Tahoma"/>
                <a:cs typeface="Tahoma"/>
                <a:sym typeface="Tahoma"/>
              </a:rPr>
              <a:t>trì</a:t>
            </a:r>
            <a:endParaRPr sz="1800" dirty="0">
              <a:latin typeface="Tahoma"/>
              <a:ea typeface="Tahoma"/>
              <a:cs typeface="Tahoma"/>
              <a:sym typeface="Tahoma"/>
            </a:endParaRPr>
          </a:p>
        </p:txBody>
      </p:sp>
      <p:sp>
        <p:nvSpPr>
          <p:cNvPr id="315" name="Google Shape;315;g15640119993_0_197"/>
          <p:cNvSpPr/>
          <p:nvPr/>
        </p:nvSpPr>
        <p:spPr>
          <a:xfrm>
            <a:off x="141168" y="4911334"/>
            <a:ext cx="5572200" cy="1192735"/>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Khách</a:t>
            </a:r>
            <a:r>
              <a:rPr lang="en-US" sz="1800" dirty="0">
                <a:latin typeface="Tahoma"/>
                <a:ea typeface="Tahoma"/>
                <a:cs typeface="Tahoma"/>
                <a:sym typeface="Tahoma"/>
              </a:rPr>
              <a:t> </a:t>
            </a:r>
            <a:r>
              <a:rPr lang="en-US" sz="1800" dirty="0" err="1">
                <a:latin typeface="Tahoma"/>
                <a:ea typeface="Tahoma"/>
                <a:cs typeface="Tahoma"/>
                <a:sym typeface="Tahoma"/>
              </a:rPr>
              <a:t>tham</a:t>
            </a:r>
            <a:r>
              <a:rPr lang="en-US" sz="1800" dirty="0">
                <a:latin typeface="Tahoma"/>
                <a:ea typeface="Tahoma"/>
                <a:cs typeface="Tahoma"/>
                <a:sym typeface="Tahoma"/>
              </a:rPr>
              <a:t> </a:t>
            </a:r>
            <a:r>
              <a:rPr lang="en-US" sz="1800" dirty="0" err="1">
                <a:latin typeface="Tahoma"/>
                <a:ea typeface="Tahoma"/>
                <a:cs typeface="Tahoma"/>
                <a:sym typeface="Tahoma"/>
              </a:rPr>
              <a:t>quan</a:t>
            </a:r>
            <a:r>
              <a:rPr lang="en-US" sz="1800" dirty="0">
                <a:latin typeface="Tahoma"/>
                <a:ea typeface="Tahoma"/>
                <a:cs typeface="Tahoma"/>
                <a:sym typeface="Tahoma"/>
              </a:rPr>
              <a:t> </a:t>
            </a:r>
            <a:r>
              <a:rPr lang="en-US" sz="1800" dirty="0" err="1">
                <a:latin typeface="Tahoma"/>
                <a:ea typeface="Tahoma"/>
                <a:cs typeface="Tahoma"/>
                <a:sym typeface="Tahoma"/>
              </a:rPr>
              <a:t>phải</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cung</a:t>
            </a:r>
            <a:r>
              <a:rPr lang="en-US" sz="1800" dirty="0">
                <a:latin typeface="Tahoma"/>
                <a:ea typeface="Tahoma"/>
                <a:cs typeface="Tahoma"/>
                <a:sym typeface="Tahoma"/>
              </a:rPr>
              <a:t> </a:t>
            </a:r>
            <a:r>
              <a:rPr lang="en-US" sz="1800" dirty="0" err="1">
                <a:latin typeface="Tahoma"/>
                <a:ea typeface="Tahoma"/>
                <a:cs typeface="Tahoma"/>
                <a:sym typeface="Tahoma"/>
              </a:rPr>
              <a:t>cấp</a:t>
            </a:r>
            <a:r>
              <a:rPr lang="en-US" sz="1800" dirty="0">
                <a:latin typeface="Tahoma"/>
                <a:ea typeface="Tahoma"/>
                <a:cs typeface="Tahoma"/>
                <a:sym typeface="Tahoma"/>
              </a:rPr>
              <a:t> </a:t>
            </a:r>
            <a:r>
              <a:rPr lang="en-US" sz="1800" dirty="0" err="1">
                <a:latin typeface="Tahoma"/>
                <a:ea typeface="Tahoma"/>
                <a:cs typeface="Tahoma"/>
                <a:sym typeface="Tahoma"/>
              </a:rPr>
              <a:t>phù</a:t>
            </a:r>
            <a:r>
              <a:rPr lang="en-US" sz="1800" dirty="0">
                <a:latin typeface="Tahoma"/>
                <a:ea typeface="Tahoma"/>
                <a:cs typeface="Tahoma"/>
                <a:sym typeface="Tahoma"/>
              </a:rPr>
              <a:t> </a:t>
            </a:r>
            <a:r>
              <a:rPr lang="en-US" sz="1800" dirty="0" err="1">
                <a:latin typeface="Tahoma"/>
                <a:ea typeface="Tahoma"/>
                <a:cs typeface="Tahoma"/>
                <a:sym typeface="Tahoma"/>
              </a:rPr>
              <a:t>hiệu</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dễ</a:t>
            </a:r>
            <a:r>
              <a:rPr lang="en-US" sz="1800" dirty="0">
                <a:latin typeface="Tahoma"/>
                <a:ea typeface="Tahoma"/>
                <a:cs typeface="Tahoma"/>
                <a:sym typeface="Tahoma"/>
              </a:rPr>
              <a:t> </a:t>
            </a:r>
            <a:r>
              <a:rPr lang="en-US" sz="1800" dirty="0" err="1">
                <a:latin typeface="Tahoma"/>
                <a:ea typeface="Tahoma"/>
                <a:cs typeface="Tahoma"/>
                <a:sym typeface="Tahoma"/>
              </a:rPr>
              <a:t>dàng</a:t>
            </a:r>
            <a:r>
              <a:rPr lang="en-US" sz="1800" dirty="0">
                <a:latin typeface="Tahoma"/>
                <a:ea typeface="Tahoma"/>
                <a:cs typeface="Tahoma"/>
                <a:sym typeface="Tahoma"/>
              </a:rPr>
              <a:t> </a:t>
            </a:r>
            <a:r>
              <a:rPr lang="en-US" sz="1800" dirty="0" err="1">
                <a:latin typeface="Tahoma"/>
                <a:ea typeface="Tahoma"/>
                <a:cs typeface="Tahoma"/>
                <a:sym typeface="Tahoma"/>
              </a:rPr>
              <a:t>phân</a:t>
            </a:r>
            <a:r>
              <a:rPr lang="en-US" sz="1800" dirty="0">
                <a:latin typeface="Tahoma"/>
                <a:ea typeface="Tahoma"/>
                <a:cs typeface="Tahoma"/>
                <a:sym typeface="Tahoma"/>
              </a:rPr>
              <a:t> </a:t>
            </a:r>
            <a:r>
              <a:rPr lang="en-US" sz="1800" dirty="0" err="1">
                <a:latin typeface="Tahoma"/>
                <a:ea typeface="Tahoma"/>
                <a:cs typeface="Tahoma"/>
                <a:sym typeface="Tahoma"/>
              </a:rPr>
              <a:t>biệt</a:t>
            </a:r>
            <a:r>
              <a:rPr lang="en-US" sz="1800" dirty="0">
                <a:latin typeface="Tahoma"/>
                <a:ea typeface="Tahoma"/>
                <a:cs typeface="Tahoma"/>
                <a:sym typeface="Tahoma"/>
              </a:rPr>
              <a:t> </a:t>
            </a:r>
            <a:r>
              <a:rPr lang="en-US" sz="1800" dirty="0" err="1">
                <a:latin typeface="Tahoma"/>
                <a:ea typeface="Tahoma"/>
                <a:cs typeface="Tahoma"/>
                <a:sym typeface="Tahoma"/>
              </a:rPr>
              <a:t>với</a:t>
            </a:r>
            <a:r>
              <a:rPr lang="en-US" sz="1800" dirty="0">
                <a:latin typeface="Tahoma"/>
                <a:ea typeface="Tahoma"/>
                <a:cs typeface="Tahoma"/>
                <a:sym typeface="Tahoma"/>
              </a:rPr>
              <a:t> </a:t>
            </a:r>
            <a:r>
              <a:rPr lang="en-US" sz="1800" dirty="0" err="1">
                <a:latin typeface="Tahoma"/>
                <a:ea typeface="Tahoma"/>
                <a:cs typeface="Tahoma"/>
                <a:sym typeface="Tahoma"/>
              </a:rPr>
              <a:t>nhân</a:t>
            </a:r>
            <a:r>
              <a:rPr lang="en-US" sz="1800" dirty="0">
                <a:latin typeface="Tahoma"/>
                <a:ea typeface="Tahoma"/>
                <a:cs typeface="Tahoma"/>
                <a:sym typeface="Tahoma"/>
              </a:rPr>
              <a:t> </a:t>
            </a:r>
            <a:r>
              <a:rPr lang="en-US" sz="1800" dirty="0" err="1">
                <a:latin typeface="Tahoma"/>
                <a:ea typeface="Tahoma"/>
                <a:cs typeface="Tahoma"/>
                <a:sym typeface="Tahoma"/>
              </a:rPr>
              <a:t>viên</a:t>
            </a:r>
            <a:r>
              <a:rPr lang="en-US" sz="1800" dirty="0">
                <a:latin typeface="Tahoma"/>
                <a:ea typeface="Tahoma"/>
                <a:cs typeface="Tahoma"/>
                <a:sym typeface="Tahoma"/>
              </a:rPr>
              <a:t> </a:t>
            </a:r>
            <a:r>
              <a:rPr lang="en-US" sz="1800" dirty="0" err="1">
                <a:latin typeface="Tahoma"/>
                <a:ea typeface="Tahoma"/>
                <a:cs typeface="Tahoma"/>
                <a:sym typeface="Tahoma"/>
              </a:rPr>
              <a:t>phòng</a:t>
            </a:r>
            <a:r>
              <a:rPr lang="en-US" sz="1800" dirty="0">
                <a:latin typeface="Tahoma"/>
                <a:ea typeface="Tahoma"/>
                <a:cs typeface="Tahoma"/>
                <a:sym typeface="Tahoma"/>
              </a:rPr>
              <a:t> lab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nhân</a:t>
            </a:r>
            <a:r>
              <a:rPr lang="en-US" sz="1800" dirty="0">
                <a:latin typeface="Tahoma"/>
                <a:ea typeface="Tahoma"/>
                <a:cs typeface="Tahoma"/>
                <a:sym typeface="Tahoma"/>
              </a:rPr>
              <a:t> </a:t>
            </a:r>
            <a:r>
              <a:rPr lang="en-US" sz="1800" dirty="0" err="1">
                <a:latin typeface="Tahoma"/>
                <a:ea typeface="Tahoma"/>
                <a:cs typeface="Tahoma"/>
                <a:sym typeface="Tahoma"/>
              </a:rPr>
              <a:t>viên</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phân</a:t>
            </a:r>
            <a:r>
              <a:rPr lang="en-US" sz="1800" dirty="0">
                <a:latin typeface="Tahoma"/>
                <a:ea typeface="Tahoma"/>
                <a:cs typeface="Tahoma"/>
                <a:sym typeface="Tahoma"/>
              </a:rPr>
              <a:t> </a:t>
            </a: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hướng</a:t>
            </a:r>
            <a:r>
              <a:rPr lang="en-US" sz="1800" dirty="0">
                <a:latin typeface="Tahoma"/>
                <a:ea typeface="Tahoma"/>
                <a:cs typeface="Tahoma"/>
                <a:sym typeface="Tahoma"/>
              </a:rPr>
              <a:t> </a:t>
            </a:r>
            <a:r>
              <a:rPr lang="en-US" sz="1800" dirty="0" err="1">
                <a:latin typeface="Tahoma"/>
                <a:ea typeface="Tahoma"/>
                <a:cs typeface="Tahoma"/>
                <a:sym typeface="Tahoma"/>
              </a:rPr>
              <a:t>dẫn</a:t>
            </a:r>
            <a:r>
              <a:rPr lang="en-US" sz="1800" dirty="0">
                <a:latin typeface="Tahoma"/>
                <a:ea typeface="Tahoma"/>
                <a:cs typeface="Tahoma"/>
                <a:sym typeface="Tahoma"/>
              </a:rPr>
              <a:t> </a:t>
            </a:r>
            <a:r>
              <a:rPr lang="en-US" sz="1800" dirty="0" err="1">
                <a:latin typeface="Tahoma"/>
                <a:ea typeface="Tahoma"/>
                <a:cs typeface="Tahoma"/>
                <a:sym typeface="Tahoma"/>
              </a:rPr>
              <a:t>họ</a:t>
            </a:r>
            <a:endParaRPr sz="1800" dirty="0">
              <a:latin typeface="Tahoma"/>
              <a:ea typeface="Tahoma"/>
              <a:cs typeface="Tahoma"/>
              <a:sym typeface="Tahoma"/>
            </a:endParaRPr>
          </a:p>
        </p:txBody>
      </p:sp>
      <p:sp>
        <p:nvSpPr>
          <p:cNvPr id="316" name="Google Shape;316;g15640119993_0_197"/>
          <p:cNvSpPr/>
          <p:nvPr/>
        </p:nvSpPr>
        <p:spPr>
          <a:xfrm>
            <a:off x="6394218" y="843013"/>
            <a:ext cx="5572200" cy="1192735"/>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Nhật ký đăng nhập điện tử cho tất cả khách truy cập được duy trì</a:t>
            </a:r>
            <a:endParaRPr sz="1800">
              <a:latin typeface="Tahoma"/>
              <a:ea typeface="Tahoma"/>
              <a:cs typeface="Tahoma"/>
              <a:sym typeface="Tahoma"/>
            </a:endParaRPr>
          </a:p>
        </p:txBody>
      </p:sp>
      <p:sp>
        <p:nvSpPr>
          <p:cNvPr id="317" name="Google Shape;317;g15640119993_0_197"/>
          <p:cNvSpPr/>
          <p:nvPr/>
        </p:nvSpPr>
        <p:spPr>
          <a:xfrm>
            <a:off x="6394218" y="2199120"/>
            <a:ext cx="5572200" cy="1192735"/>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Một lớp bảo vệ bổ sung dưới dạng hệ thống báo động xâm nhập nên được lắp đặt trong phòng lab</a:t>
            </a:r>
            <a:endParaRPr sz="1800">
              <a:latin typeface="Tahoma"/>
              <a:ea typeface="Tahoma"/>
              <a:cs typeface="Tahoma"/>
              <a:sym typeface="Tahoma"/>
            </a:endParaRPr>
          </a:p>
        </p:txBody>
      </p:sp>
      <p:sp>
        <p:nvSpPr>
          <p:cNvPr id="318" name="Google Shape;318;g15640119993_0_197"/>
          <p:cNvSpPr/>
          <p:nvPr/>
        </p:nvSpPr>
        <p:spPr>
          <a:xfrm>
            <a:off x="6394218" y="3555227"/>
            <a:ext cx="5572200" cy="1192735"/>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Vệ</a:t>
            </a:r>
            <a:r>
              <a:rPr lang="en-US" sz="1800" dirty="0">
                <a:latin typeface="Tahoma"/>
                <a:ea typeface="Tahoma"/>
                <a:cs typeface="Tahoma"/>
                <a:sym typeface="Tahoma"/>
              </a:rPr>
              <a:t> </a:t>
            </a:r>
            <a:r>
              <a:rPr lang="en-US" sz="1800" dirty="0" err="1">
                <a:latin typeface="Tahoma"/>
                <a:ea typeface="Tahoma"/>
                <a:cs typeface="Tahoma"/>
                <a:sym typeface="Tahoma"/>
              </a:rPr>
              <a:t>binh</a:t>
            </a:r>
            <a:r>
              <a:rPr lang="en-US" sz="1800" dirty="0">
                <a:latin typeface="Tahoma"/>
                <a:ea typeface="Tahoma"/>
                <a:cs typeface="Tahoma"/>
                <a:sym typeface="Tahoma"/>
              </a:rPr>
              <a:t> </a:t>
            </a:r>
            <a:r>
              <a:rPr lang="en-US" sz="1800" dirty="0" err="1">
                <a:latin typeface="Tahoma"/>
                <a:ea typeface="Tahoma"/>
                <a:cs typeface="Tahoma"/>
                <a:sym typeface="Tahoma"/>
              </a:rPr>
              <a:t>nên</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triển</a:t>
            </a:r>
            <a:r>
              <a:rPr lang="en-US" sz="1800" dirty="0">
                <a:latin typeface="Tahoma"/>
                <a:ea typeface="Tahoma"/>
                <a:cs typeface="Tahoma"/>
                <a:sym typeface="Tahoma"/>
              </a:rPr>
              <a:t> </a:t>
            </a:r>
            <a:r>
              <a:rPr lang="en-US" sz="1800" dirty="0" err="1">
                <a:latin typeface="Tahoma"/>
                <a:ea typeface="Tahoma"/>
                <a:cs typeface="Tahoma"/>
                <a:sym typeface="Tahoma"/>
              </a:rPr>
              <a:t>khai</a:t>
            </a:r>
            <a:r>
              <a:rPr lang="en-US" sz="1800" dirty="0">
                <a:latin typeface="Tahoma"/>
                <a:ea typeface="Tahoma"/>
                <a:cs typeface="Tahoma"/>
                <a:sym typeface="Tahoma"/>
              </a:rPr>
              <a:t> </a:t>
            </a:r>
            <a:r>
              <a:rPr lang="en-US" sz="1800" dirty="0" err="1">
                <a:latin typeface="Tahoma"/>
                <a:ea typeface="Tahoma"/>
                <a:cs typeface="Tahoma"/>
                <a:sym typeface="Tahoma"/>
              </a:rPr>
              <a:t>xung</a:t>
            </a:r>
            <a:r>
              <a:rPr lang="en-US" sz="1800" dirty="0">
                <a:latin typeface="Tahoma"/>
                <a:ea typeface="Tahoma"/>
                <a:cs typeface="Tahoma"/>
                <a:sym typeface="Tahoma"/>
              </a:rPr>
              <a:t> </a:t>
            </a:r>
            <a:r>
              <a:rPr lang="en-US" sz="1800" dirty="0" err="1">
                <a:latin typeface="Tahoma"/>
                <a:ea typeface="Tahoma"/>
                <a:cs typeface="Tahoma"/>
                <a:sym typeface="Tahoma"/>
              </a:rPr>
              <a:t>quanh</a:t>
            </a:r>
            <a:r>
              <a:rPr lang="en-US" sz="1800" dirty="0">
                <a:latin typeface="Tahoma"/>
                <a:ea typeface="Tahoma"/>
                <a:cs typeface="Tahoma"/>
                <a:sym typeface="Tahoma"/>
              </a:rPr>
              <a:t> </a:t>
            </a:r>
            <a:r>
              <a:rPr lang="en-US" sz="1800" dirty="0" err="1">
                <a:latin typeface="Tahoma"/>
                <a:ea typeface="Tahoma"/>
                <a:cs typeface="Tahoma"/>
                <a:sym typeface="Tahoma"/>
              </a:rPr>
              <a:t>khuôn</a:t>
            </a:r>
            <a:r>
              <a:rPr lang="en-US" sz="1800" dirty="0">
                <a:latin typeface="Tahoma"/>
                <a:ea typeface="Tahoma"/>
                <a:cs typeface="Tahoma"/>
                <a:sym typeface="Tahoma"/>
              </a:rPr>
              <a:t> </a:t>
            </a:r>
            <a:r>
              <a:rPr lang="en-US" sz="1800" dirty="0" err="1">
                <a:latin typeface="Tahoma"/>
                <a:ea typeface="Tahoma"/>
                <a:cs typeface="Tahoma"/>
                <a:sym typeface="Tahoma"/>
              </a:rPr>
              <a:t>viên</a:t>
            </a:r>
            <a:r>
              <a:rPr lang="en-US" sz="1800" dirty="0">
                <a:latin typeface="Tahoma"/>
                <a:ea typeface="Tahoma"/>
                <a:cs typeface="Tahoma"/>
                <a:sym typeface="Tahoma"/>
              </a:rPr>
              <a:t> </a:t>
            </a:r>
            <a:r>
              <a:rPr lang="en-US" sz="1800" dirty="0" err="1">
                <a:latin typeface="Tahoma"/>
                <a:ea typeface="Tahoma"/>
                <a:cs typeface="Tahoma"/>
                <a:sym typeface="Tahoma"/>
              </a:rPr>
              <a:t>phòng</a:t>
            </a:r>
            <a:r>
              <a:rPr lang="en-US" sz="1800" dirty="0">
                <a:latin typeface="Tahoma"/>
                <a:ea typeface="Tahoma"/>
                <a:cs typeface="Tahoma"/>
                <a:sym typeface="Tahoma"/>
              </a:rPr>
              <a:t> lab</a:t>
            </a:r>
            <a:endParaRPr sz="1800" dirty="0">
              <a:latin typeface="Tahoma"/>
              <a:ea typeface="Tahoma"/>
              <a:cs typeface="Tahoma"/>
              <a:sym typeface="Tahoma"/>
            </a:endParaRPr>
          </a:p>
        </p:txBody>
      </p:sp>
      <p:sp>
        <p:nvSpPr>
          <p:cNvPr id="319" name="Google Shape;319;g15640119993_0_197"/>
          <p:cNvSpPr/>
          <p:nvPr/>
        </p:nvSpPr>
        <p:spPr>
          <a:xfrm>
            <a:off x="6394218" y="4911334"/>
            <a:ext cx="5572200" cy="1192735"/>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Các camera ẩn nên được đặt trong và xung quanh phòng lab để theo dõi hoạt động người dùng</a:t>
            </a:r>
            <a:endParaRPr sz="1800">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64566" y="784680"/>
            <a:ext cx="8547785" cy="4630730"/>
          </a:xfrm>
          <a:prstGeom prst="rect">
            <a:avLst/>
          </a:prstGeom>
        </p:spPr>
        <p:txBody>
          <a:bodyPr spcFirstLastPara="1" wrap="square" lIns="91425" tIns="45700" rIns="91425" bIns="45700" anchor="t" anchorCtr="0">
            <a:normAutofit/>
          </a:bodyPr>
          <a:lstStyle/>
          <a:p>
            <a:pPr marL="0" indent="0" algn="ctr" eaLnBrk="1" hangingPunct="1">
              <a:buNone/>
            </a:pPr>
            <a:r>
              <a:rPr lang="en-US" sz="3600" b="1">
                <a:solidFill>
                  <a:schemeClr val="tx1"/>
                </a:solidFill>
                <a:latin typeface="Arial"/>
                <a:ea typeface="Arial"/>
                <a:cs typeface="Arial"/>
                <a:sym typeface="Arial"/>
              </a:rPr>
              <a:t>I. </a:t>
            </a:r>
            <a:r>
              <a:rPr lang="en-US" b="1">
                <a:solidFill>
                  <a:schemeClr val="tx1"/>
                </a:solidFill>
                <a:latin typeface="Arial"/>
                <a:ea typeface="Arial"/>
                <a:cs typeface="Arial"/>
                <a:sym typeface="Arial"/>
              </a:rPr>
              <a:t>GIỚI THIỆU VỀ ĐIỀU TRA SỐ</a:t>
            </a:r>
          </a:p>
          <a:p>
            <a:pPr marL="0" indent="0" eaLnBrk="1" hangingPunct="1">
              <a:buNone/>
            </a:pPr>
            <a:endParaRPr lang="en-US" altLang="en-US" sz="1800" b="1">
              <a:solidFill>
                <a:schemeClr val="tx1"/>
              </a:solidFill>
              <a:latin typeface="Arial"/>
              <a:cs typeface="Arial"/>
              <a:sym typeface="Arial"/>
            </a:endParaRPr>
          </a:p>
          <a:p>
            <a:pPr marL="0" indent="0" eaLnBrk="1" hangingPunct="1">
              <a:buNone/>
            </a:pPr>
            <a:r>
              <a:rPr lang="en-US" altLang="en-US" sz="2600" b="1">
                <a:solidFill>
                  <a:schemeClr val="tx1"/>
                </a:solidFill>
                <a:latin typeface="Arial"/>
                <a:cs typeface="Arial"/>
                <a:sym typeface="Arial"/>
              </a:rPr>
              <a:t>1.1. Khái niệm và thuật ngữ cơ bản trong điều tra số</a:t>
            </a:r>
          </a:p>
          <a:p>
            <a:pPr marL="0" indent="0" eaLnBrk="1" hangingPunct="1">
              <a:buNone/>
            </a:pPr>
            <a:r>
              <a:rPr lang="en-US" altLang="en-US" sz="2600" b="1">
                <a:solidFill>
                  <a:schemeClr val="tx1"/>
                </a:solidFill>
                <a:latin typeface="Arial"/>
                <a:cs typeface="Arial"/>
                <a:sym typeface="Arial"/>
              </a:rPr>
              <a:t>1.2. Lịch sử điều tra số</a:t>
            </a:r>
          </a:p>
          <a:p>
            <a:pPr marL="0" indent="0" eaLnBrk="1" hangingPunct="1">
              <a:buNone/>
            </a:pPr>
            <a:r>
              <a:rPr lang="en-US" altLang="en-US" sz="2600" b="1">
                <a:solidFill>
                  <a:schemeClr val="tx1"/>
                </a:solidFill>
                <a:latin typeface="Arial"/>
                <a:cs typeface="Arial"/>
                <a:sym typeface="Arial"/>
              </a:rPr>
              <a:t>1.3. Phân loại điều tra số</a:t>
            </a:r>
          </a:p>
          <a:p>
            <a:pPr marL="0" indent="0" eaLnBrk="1" hangingPunct="1">
              <a:buNone/>
            </a:pPr>
            <a:r>
              <a:rPr lang="en-US" altLang="en-US" sz="2600" b="1">
                <a:solidFill>
                  <a:schemeClr val="tx1"/>
                </a:solidFill>
                <a:latin typeface="Arial"/>
                <a:cs typeface="Arial"/>
                <a:sym typeface="Arial"/>
              </a:rPr>
              <a:t>1.4. Quy trình điều tra số</a:t>
            </a:r>
          </a:p>
          <a:p>
            <a:pPr marL="0" indent="0" eaLnBrk="1" hangingPunct="1">
              <a:buNone/>
            </a:pPr>
            <a:r>
              <a:rPr lang="en-US" altLang="en-US" sz="2600" b="1">
                <a:solidFill>
                  <a:schemeClr val="tx1"/>
                </a:solidFill>
                <a:latin typeface="Arial"/>
                <a:cs typeface="Arial"/>
                <a:sym typeface="Arial"/>
              </a:rPr>
              <a:t>1.5. Ứng dụng của điều tra số</a:t>
            </a:r>
            <a:endParaRPr lang="en-US" altLang="en-US" sz="2600" b="1">
              <a:solidFill>
                <a:schemeClr val="tx1"/>
              </a:solidFill>
            </a:endParaRPr>
          </a:p>
          <a:p>
            <a:pPr marL="0" lvl="0" indent="457200" algn="l" rtl="0">
              <a:spcBef>
                <a:spcPts val="600"/>
              </a:spcBef>
              <a:spcAft>
                <a:spcPts val="0"/>
              </a:spcAft>
              <a:buNone/>
            </a:pPr>
            <a:endParaRPr sz="1800" dirty="0"/>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3</a:t>
            </a:fld>
            <a:endParaRPr/>
          </a:p>
        </p:txBody>
      </p:sp>
      <p:pic>
        <p:nvPicPr>
          <p:cNvPr id="3" name="Picture 4" descr="Forensics-Logo02.jpg">
            <a:extLst>
              <a:ext uri="{FF2B5EF4-FFF2-40B4-BE49-F238E27FC236}">
                <a16:creationId xmlns:a16="http://schemas.microsoft.com/office/drawing/2014/main" id="{75415134-C154-F4E3-9150-AECC4A85B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2351" y="894520"/>
            <a:ext cx="3160379" cy="134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omputer Forensics Degree Programs">
            <a:extLst>
              <a:ext uri="{FF2B5EF4-FFF2-40B4-BE49-F238E27FC236}">
                <a16:creationId xmlns:a16="http://schemas.microsoft.com/office/drawing/2014/main" id="{08C4E5E8-6DF7-F7E4-6E67-58B5A370DE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2351" y="2208190"/>
            <a:ext cx="3160379" cy="2264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ow to Brute-Force SSH, FTP, VNC &amp; More with BruteDum « Null Byte ::  WonderHowTo">
            <a:extLst>
              <a:ext uri="{FF2B5EF4-FFF2-40B4-BE49-F238E27FC236}">
                <a16:creationId xmlns:a16="http://schemas.microsoft.com/office/drawing/2014/main" id="{B14B646A-A0AC-3453-FBD3-B4CE6A38E3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2351" y="4469041"/>
            <a:ext cx="3160379" cy="1590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156548fac3a_0_0"/>
          <p:cNvSpPr txBox="1">
            <a:spLocks noGrp="1"/>
          </p:cNvSpPr>
          <p:nvPr>
            <p:ph type="body" idx="1"/>
          </p:nvPr>
        </p:nvSpPr>
        <p:spPr>
          <a:xfrm>
            <a:off x="952500" y="780398"/>
            <a:ext cx="11239500" cy="942900"/>
          </a:xfrm>
          <a:prstGeom prst="rect">
            <a:avLst/>
          </a:prstGeom>
        </p:spPr>
        <p:txBody>
          <a:bodyPr spcFirstLastPara="1" wrap="square" lIns="91425" tIns="45700" rIns="91425" bIns="45700" anchor="t" anchorCtr="0">
            <a:normAutofit/>
          </a:bodyPr>
          <a:lstStyle/>
          <a:p>
            <a:pPr marL="0" lvl="0" indent="0" algn="l" rtl="0">
              <a:spcBef>
                <a:spcPts val="600"/>
              </a:spcBef>
              <a:spcAft>
                <a:spcPts val="600"/>
              </a:spcAft>
              <a:buNone/>
            </a:pPr>
            <a:r>
              <a:rPr lang="en-US" sz="2400" dirty="0" err="1"/>
              <a:t>Hệ</a:t>
            </a:r>
            <a:r>
              <a:rPr lang="en-US" sz="2400" dirty="0"/>
              <a:t> </a:t>
            </a:r>
            <a:r>
              <a:rPr lang="en-US" sz="2400" dirty="0" err="1"/>
              <a:t>thống</a:t>
            </a:r>
            <a:r>
              <a:rPr lang="en-US" sz="2400" dirty="0"/>
              <a:t> </a:t>
            </a:r>
            <a:r>
              <a:rPr lang="en-US" sz="2400" dirty="0" err="1"/>
              <a:t>dập</a:t>
            </a:r>
            <a:r>
              <a:rPr lang="en-US" sz="2400" dirty="0"/>
              <a:t> </a:t>
            </a:r>
            <a:r>
              <a:rPr lang="en-US" sz="2400" dirty="0" err="1"/>
              <a:t>lửa</a:t>
            </a:r>
            <a:r>
              <a:rPr lang="en-US" sz="2400" dirty="0"/>
              <a:t> </a:t>
            </a:r>
            <a:r>
              <a:rPr lang="en-US" sz="2400" dirty="0" err="1"/>
              <a:t>cho</a:t>
            </a:r>
            <a:r>
              <a:rPr lang="en-US" sz="2400" dirty="0"/>
              <a:t> </a:t>
            </a:r>
            <a:r>
              <a:rPr lang="en-US" sz="2400" dirty="0" err="1"/>
              <a:t>phòng</a:t>
            </a:r>
            <a:r>
              <a:rPr lang="en-US" sz="2400" dirty="0"/>
              <a:t> lab </a:t>
            </a:r>
            <a:r>
              <a:rPr lang="en-US" sz="2400" dirty="0" err="1"/>
              <a:t>điều</a:t>
            </a:r>
            <a:r>
              <a:rPr lang="en-US" sz="2400" dirty="0"/>
              <a:t> </a:t>
            </a:r>
            <a:r>
              <a:rPr lang="en-US" sz="2400" dirty="0" err="1"/>
              <a:t>tra</a:t>
            </a:r>
            <a:r>
              <a:rPr lang="en-US" sz="2400" dirty="0"/>
              <a:t> </a:t>
            </a:r>
            <a:r>
              <a:rPr lang="en-US" sz="2400" dirty="0" err="1"/>
              <a:t>số</a:t>
            </a:r>
            <a:r>
              <a:rPr lang="en-US" sz="2400" dirty="0"/>
              <a:t>:</a:t>
            </a:r>
            <a:endParaRPr sz="2400" dirty="0"/>
          </a:p>
        </p:txBody>
      </p:sp>
      <p:sp>
        <p:nvSpPr>
          <p:cNvPr id="326" name="Google Shape;326;g156548fac3a_0_0"/>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Hệ thống dập lửa</a:t>
            </a:r>
            <a:endParaRPr>
              <a:latin typeface="Arial"/>
              <a:ea typeface="Arial"/>
              <a:cs typeface="Arial"/>
              <a:sym typeface="Arial"/>
            </a:endParaRPr>
          </a:p>
        </p:txBody>
      </p:sp>
      <p:sp>
        <p:nvSpPr>
          <p:cNvPr id="327" name="Google Shape;327;g156548fac3a_0_0"/>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graphicFrame>
        <p:nvGraphicFramePr>
          <p:cNvPr id="328" name="Google Shape;328;g156548fac3a_0_0"/>
          <p:cNvGraphicFramePr/>
          <p:nvPr/>
        </p:nvGraphicFramePr>
        <p:xfrm>
          <a:off x="952500" y="1721073"/>
          <a:ext cx="10287000" cy="4901400"/>
        </p:xfrm>
        <a:graphic>
          <a:graphicData uri="http://schemas.openxmlformats.org/drawingml/2006/table">
            <a:tbl>
              <a:tblPr>
                <a:noFill/>
                <a:tableStyleId>{B2F57763-0C03-430D-BF51-71CE9B9599BC}</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669425">
                <a:tc>
                  <a:txBody>
                    <a:bodyPr/>
                    <a:lstStyle/>
                    <a:p>
                      <a:pPr marL="0" lvl="0" indent="0" algn="ctr" rtl="0">
                        <a:spcBef>
                          <a:spcPts val="0"/>
                        </a:spcBef>
                        <a:spcAft>
                          <a:spcPts val="0"/>
                        </a:spcAft>
                        <a:buNone/>
                      </a:pPr>
                      <a:r>
                        <a:rPr lang="en-US" sz="2600" dirty="0" err="1">
                          <a:solidFill>
                            <a:schemeClr val="lt1"/>
                          </a:solidFill>
                          <a:latin typeface="Tahoma"/>
                          <a:ea typeface="Tahoma"/>
                          <a:cs typeface="Tahoma"/>
                          <a:sym typeface="Tahoma"/>
                        </a:rPr>
                        <a:t>Hệ</a:t>
                      </a:r>
                      <a:r>
                        <a:rPr lang="en-US" sz="2600" dirty="0">
                          <a:solidFill>
                            <a:schemeClr val="lt1"/>
                          </a:solidFill>
                          <a:latin typeface="Tahoma"/>
                          <a:ea typeface="Tahoma"/>
                          <a:cs typeface="Tahoma"/>
                          <a:sym typeface="Tahoma"/>
                        </a:rPr>
                        <a:t> </a:t>
                      </a:r>
                      <a:r>
                        <a:rPr lang="en-US" sz="2600" err="1">
                          <a:solidFill>
                            <a:schemeClr val="lt1"/>
                          </a:solidFill>
                          <a:latin typeface="Tahoma"/>
                          <a:ea typeface="Tahoma"/>
                          <a:cs typeface="Tahoma"/>
                          <a:sym typeface="Tahoma"/>
                        </a:rPr>
                        <a:t>thống</a:t>
                      </a:r>
                      <a:r>
                        <a:rPr lang="en-US" sz="2600">
                          <a:solidFill>
                            <a:schemeClr val="lt1"/>
                          </a:solidFill>
                          <a:latin typeface="Tahoma"/>
                          <a:ea typeface="Tahoma"/>
                          <a:cs typeface="Tahoma"/>
                          <a:sym typeface="Tahoma"/>
                        </a:rPr>
                        <a:t> cung cấp nước</a:t>
                      </a:r>
                      <a:endParaRPr sz="2600" dirty="0">
                        <a:solidFill>
                          <a:schemeClr val="lt1"/>
                        </a:solidFill>
                        <a:latin typeface="Tahoma"/>
                        <a:ea typeface="Tahoma"/>
                        <a:cs typeface="Tahoma"/>
                        <a:sym typeface="Tahom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3C78D8"/>
                    </a:solidFill>
                  </a:tcPr>
                </a:tc>
                <a:tc>
                  <a:txBody>
                    <a:bodyPr/>
                    <a:lstStyle/>
                    <a:p>
                      <a:pPr marL="0" lvl="0" indent="0" algn="ctr" rtl="0">
                        <a:spcBef>
                          <a:spcPts val="0"/>
                        </a:spcBef>
                        <a:spcAft>
                          <a:spcPts val="0"/>
                        </a:spcAft>
                        <a:buNone/>
                      </a:pPr>
                      <a:r>
                        <a:rPr lang="en-US" sz="2600" dirty="0" err="1">
                          <a:solidFill>
                            <a:schemeClr val="lt1"/>
                          </a:solidFill>
                          <a:latin typeface="Tahoma"/>
                          <a:ea typeface="Tahoma"/>
                          <a:cs typeface="Tahoma"/>
                          <a:sym typeface="Tahoma"/>
                        </a:rPr>
                        <a:t>Hệ</a:t>
                      </a:r>
                      <a:r>
                        <a:rPr lang="en-US" sz="2600" dirty="0">
                          <a:solidFill>
                            <a:schemeClr val="lt1"/>
                          </a:solidFill>
                          <a:latin typeface="Tahoma"/>
                          <a:ea typeface="Tahoma"/>
                          <a:cs typeface="Tahoma"/>
                          <a:sym typeface="Tahoma"/>
                        </a:rPr>
                        <a:t> </a:t>
                      </a:r>
                      <a:r>
                        <a:rPr lang="en-US" sz="2600" err="1">
                          <a:solidFill>
                            <a:schemeClr val="lt1"/>
                          </a:solidFill>
                          <a:latin typeface="Tahoma"/>
                          <a:ea typeface="Tahoma"/>
                          <a:cs typeface="Tahoma"/>
                          <a:sym typeface="Tahoma"/>
                        </a:rPr>
                        <a:t>thống</a:t>
                      </a:r>
                      <a:r>
                        <a:rPr lang="en-US" sz="2600">
                          <a:solidFill>
                            <a:schemeClr val="lt1"/>
                          </a:solidFill>
                          <a:latin typeface="Tahoma"/>
                          <a:ea typeface="Tahoma"/>
                          <a:cs typeface="Tahoma"/>
                          <a:sym typeface="Tahoma"/>
                        </a:rPr>
                        <a:t> cung cấp khí</a:t>
                      </a:r>
                      <a:endParaRPr sz="2600" dirty="0">
                        <a:solidFill>
                          <a:schemeClr val="lt1"/>
                        </a:solidFill>
                        <a:latin typeface="Tahoma"/>
                        <a:ea typeface="Tahoma"/>
                        <a:cs typeface="Tahoma"/>
                        <a:sym typeface="Tahoma"/>
                      </a:endParaRPr>
                    </a:p>
                  </a:txBody>
                  <a:tcPr marL="91425" marR="91425" marT="91425" marB="91425">
                    <a:lnL w="9525" cap="flat" cmpd="sng">
                      <a:solidFill>
                        <a:schemeClr val="lt1"/>
                      </a:solidFill>
                      <a:prstDash val="solid"/>
                      <a:round/>
                      <a:headEnd type="none" w="sm" len="sm"/>
                      <a:tailEnd type="none" w="sm" len="sm"/>
                    </a:lnL>
                    <a:solidFill>
                      <a:srgbClr val="3C78D8"/>
                    </a:solidFill>
                  </a:tcPr>
                </a:tc>
                <a:extLst>
                  <a:ext uri="{0D108BD9-81ED-4DB2-BD59-A6C34878D82A}">
                    <a16:rowId xmlns:a16="http://schemas.microsoft.com/office/drawing/2014/main" val="10000"/>
                  </a:ext>
                </a:extLst>
              </a:tr>
              <a:tr h="4231975">
                <a:tc>
                  <a:txBody>
                    <a:bodyPr/>
                    <a:lstStyle/>
                    <a:p>
                      <a:pPr marL="457200" lvl="0" indent="-355600" algn="l" rtl="0">
                        <a:spcBef>
                          <a:spcPts val="0"/>
                        </a:spcBef>
                        <a:spcAft>
                          <a:spcPts val="0"/>
                        </a:spcAft>
                        <a:buSzPts val="2000"/>
                        <a:buFont typeface="Tahoma"/>
                        <a:buChar char="❏"/>
                      </a:pP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err="1">
                          <a:latin typeface="Tahoma"/>
                          <a:ea typeface="Tahoma"/>
                          <a:cs typeface="Tahoma"/>
                          <a:sym typeface="Tahoma"/>
                        </a:rPr>
                        <a:t>thống</a:t>
                      </a:r>
                      <a:r>
                        <a:rPr lang="en-US" sz="1800">
                          <a:latin typeface="Tahoma"/>
                          <a:ea typeface="Tahoma"/>
                          <a:cs typeface="Tahoma"/>
                          <a:sym typeface="Tahoma"/>
                        </a:rPr>
                        <a:t> ống nước: </a:t>
                      </a:r>
                      <a:r>
                        <a:rPr lang="en-US" sz="1800" dirty="0" err="1">
                          <a:latin typeface="Tahoma"/>
                          <a:ea typeface="Tahoma"/>
                          <a:cs typeface="Tahoma"/>
                          <a:sym typeface="Tahoma"/>
                        </a:rPr>
                        <a:t>Sử</a:t>
                      </a:r>
                      <a:r>
                        <a:rPr lang="en-US" sz="1800" dirty="0">
                          <a:latin typeface="Tahoma"/>
                          <a:ea typeface="Tahoma"/>
                          <a:cs typeface="Tahoma"/>
                          <a:sym typeface="Tahoma"/>
                        </a:rPr>
                        <a:t> </a:t>
                      </a:r>
                      <a:r>
                        <a:rPr lang="en-US" sz="1800" dirty="0" err="1">
                          <a:latin typeface="Tahoma"/>
                          <a:ea typeface="Tahoma"/>
                          <a:cs typeface="Tahoma"/>
                          <a:sym typeface="Tahoma"/>
                        </a:rPr>
                        <a:t>dụng</a:t>
                      </a:r>
                      <a:r>
                        <a:rPr lang="en-US" sz="1800" dirty="0">
                          <a:latin typeface="Tahoma"/>
                          <a:ea typeface="Tahoma"/>
                          <a:cs typeface="Tahoma"/>
                          <a:sym typeface="Tahoma"/>
                        </a:rPr>
                        <a:t> </a:t>
                      </a:r>
                      <a:r>
                        <a:rPr lang="en-US" sz="1800" dirty="0" err="1">
                          <a:latin typeface="Tahoma"/>
                          <a:ea typeface="Tahoma"/>
                          <a:cs typeface="Tahoma"/>
                          <a:sym typeface="Tahoma"/>
                        </a:rPr>
                        <a:t>sơ</a:t>
                      </a:r>
                      <a:r>
                        <a:rPr lang="en-US" sz="1800" dirty="0">
                          <a:latin typeface="Tahoma"/>
                          <a:ea typeface="Tahoma"/>
                          <a:cs typeface="Tahoma"/>
                          <a:sym typeface="Tahoma"/>
                        </a:rPr>
                        <a:t> </a:t>
                      </a:r>
                      <a:r>
                        <a:rPr lang="en-US" sz="1800" dirty="0" err="1">
                          <a:latin typeface="Tahoma"/>
                          <a:ea typeface="Tahoma"/>
                          <a:cs typeface="Tahoma"/>
                          <a:sym typeface="Tahoma"/>
                        </a:rPr>
                        <a:t>đồ</a:t>
                      </a:r>
                      <a:r>
                        <a:rPr lang="en-US" sz="1800" dirty="0">
                          <a:latin typeface="Tahoma"/>
                          <a:ea typeface="Tahoma"/>
                          <a:cs typeface="Tahoma"/>
                          <a:sym typeface="Tahoma"/>
                        </a:rPr>
                        <a:t> </a:t>
                      </a:r>
                      <a:r>
                        <a:rPr lang="en-US" sz="1800" dirty="0" err="1">
                          <a:latin typeface="Tahoma"/>
                          <a:ea typeface="Tahoma"/>
                          <a:cs typeface="Tahoma"/>
                          <a:sym typeface="Tahoma"/>
                        </a:rPr>
                        <a:t>đường</a:t>
                      </a:r>
                      <a:r>
                        <a:rPr lang="en-US" sz="1800" dirty="0">
                          <a:latin typeface="Tahoma"/>
                          <a:ea typeface="Tahoma"/>
                          <a:cs typeface="Tahoma"/>
                          <a:sym typeface="Tahoma"/>
                        </a:rPr>
                        <a:t> </a:t>
                      </a:r>
                      <a:r>
                        <a:rPr lang="en-US" sz="1800" dirty="0" err="1">
                          <a:latin typeface="Tahoma"/>
                          <a:ea typeface="Tahoma"/>
                          <a:cs typeface="Tahoma"/>
                          <a:sym typeface="Tahoma"/>
                        </a:rPr>
                        <a:t>ống</a:t>
                      </a:r>
                      <a:r>
                        <a:rPr lang="en-US" sz="1800" dirty="0">
                          <a:latin typeface="Tahoma"/>
                          <a:ea typeface="Tahoma"/>
                          <a:cs typeface="Tahoma"/>
                          <a:sym typeface="Tahoma"/>
                        </a:rPr>
                        <a:t> </a:t>
                      </a:r>
                      <a:r>
                        <a:rPr lang="en-US" sz="1800" err="1">
                          <a:latin typeface="Tahoma"/>
                          <a:ea typeface="Tahoma"/>
                          <a:cs typeface="Tahoma"/>
                          <a:sym typeface="Tahoma"/>
                        </a:rPr>
                        <a:t>duy</a:t>
                      </a:r>
                      <a:r>
                        <a:rPr lang="en-US" sz="1800">
                          <a:latin typeface="Tahoma"/>
                          <a:ea typeface="Tahoma"/>
                          <a:cs typeface="Tahoma"/>
                          <a:sym typeface="Tahoma"/>
                        </a:rPr>
                        <a:t> trì </a:t>
                      </a:r>
                      <a:r>
                        <a:rPr lang="en-US" sz="1800" err="1">
                          <a:latin typeface="Tahoma"/>
                          <a:ea typeface="Tahoma"/>
                          <a:cs typeface="Tahoma"/>
                          <a:sym typeface="Tahoma"/>
                        </a:rPr>
                        <a:t>nước</a:t>
                      </a:r>
                      <a:r>
                        <a:rPr lang="en-US" sz="1800">
                          <a:latin typeface="Tahoma"/>
                          <a:ea typeface="Tahoma"/>
                          <a:cs typeface="Tahoma"/>
                          <a:sym typeface="Tahoma"/>
                        </a:rPr>
                        <a:t> liên tục</a:t>
                      </a: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p>
                      <a:pPr marL="457200" lvl="0" indent="-355600" algn="l" rtl="0">
                        <a:spcBef>
                          <a:spcPts val="0"/>
                        </a:spcBef>
                        <a:spcAft>
                          <a:spcPts val="0"/>
                        </a:spcAft>
                        <a:buSzPts val="2000"/>
                        <a:buFont typeface="Tahoma"/>
                        <a:buChar char="❏"/>
                      </a:pP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dirty="0" err="1">
                          <a:latin typeface="Tahoma"/>
                          <a:ea typeface="Tahoma"/>
                          <a:cs typeface="Tahoma"/>
                          <a:sym typeface="Tahoma"/>
                        </a:rPr>
                        <a:t>thống</a:t>
                      </a:r>
                      <a:r>
                        <a:rPr lang="en-US" sz="1800" dirty="0">
                          <a:latin typeface="Tahoma"/>
                          <a:ea typeface="Tahoma"/>
                          <a:cs typeface="Tahoma"/>
                          <a:sym typeface="Tahoma"/>
                        </a:rPr>
                        <a:t> </a:t>
                      </a:r>
                      <a:r>
                        <a:rPr lang="en-US" sz="1800" dirty="0" err="1">
                          <a:latin typeface="Tahoma"/>
                          <a:ea typeface="Tahoma"/>
                          <a:cs typeface="Tahoma"/>
                          <a:sym typeface="Tahoma"/>
                        </a:rPr>
                        <a:t>ống</a:t>
                      </a:r>
                      <a:r>
                        <a:rPr lang="en-US" sz="1800" dirty="0">
                          <a:latin typeface="Tahoma"/>
                          <a:ea typeface="Tahoma"/>
                          <a:cs typeface="Tahoma"/>
                          <a:sym typeface="Tahoma"/>
                        </a:rPr>
                        <a:t> </a:t>
                      </a:r>
                      <a:r>
                        <a:rPr lang="en-US" sz="1800" dirty="0" err="1">
                          <a:latin typeface="Tahoma"/>
                          <a:ea typeface="Tahoma"/>
                          <a:cs typeface="Tahoma"/>
                          <a:sym typeface="Tahoma"/>
                        </a:rPr>
                        <a:t>khô</a:t>
                      </a:r>
                      <a:r>
                        <a:rPr lang="en-US" sz="1800" dirty="0">
                          <a:latin typeface="Tahoma"/>
                          <a:ea typeface="Tahoma"/>
                          <a:cs typeface="Tahoma"/>
                          <a:sym typeface="Tahoma"/>
                        </a:rPr>
                        <a:t>: </a:t>
                      </a:r>
                      <a:r>
                        <a:rPr lang="en-US" sz="1800" dirty="0" err="1">
                          <a:latin typeface="Tahoma"/>
                          <a:ea typeface="Tahoma"/>
                          <a:cs typeface="Tahoma"/>
                          <a:sym typeface="Tahoma"/>
                        </a:rPr>
                        <a:t>Sử</a:t>
                      </a:r>
                      <a:r>
                        <a:rPr lang="en-US" sz="1800" dirty="0">
                          <a:latin typeface="Tahoma"/>
                          <a:ea typeface="Tahoma"/>
                          <a:cs typeface="Tahoma"/>
                          <a:sym typeface="Tahoma"/>
                        </a:rPr>
                        <a:t> </a:t>
                      </a:r>
                      <a:r>
                        <a:rPr lang="en-US" sz="1800" dirty="0" err="1">
                          <a:latin typeface="Tahoma"/>
                          <a:ea typeface="Tahoma"/>
                          <a:cs typeface="Tahoma"/>
                          <a:sym typeface="Tahoma"/>
                        </a:rPr>
                        <a:t>dụng</a:t>
                      </a:r>
                      <a:r>
                        <a:rPr lang="en-US" sz="1800" dirty="0">
                          <a:latin typeface="Tahoma"/>
                          <a:ea typeface="Tahoma"/>
                          <a:cs typeface="Tahoma"/>
                          <a:sym typeface="Tahoma"/>
                        </a:rPr>
                        <a:t> </a:t>
                      </a:r>
                      <a:r>
                        <a:rPr lang="en-US" sz="1800" dirty="0" err="1">
                          <a:latin typeface="Tahoma"/>
                          <a:ea typeface="Tahoma"/>
                          <a:cs typeface="Tahoma"/>
                          <a:sym typeface="Tahoma"/>
                        </a:rPr>
                        <a:t>sơ</a:t>
                      </a:r>
                      <a:r>
                        <a:rPr lang="en-US" sz="1800" dirty="0">
                          <a:latin typeface="Tahoma"/>
                          <a:ea typeface="Tahoma"/>
                          <a:cs typeface="Tahoma"/>
                          <a:sym typeface="Tahoma"/>
                        </a:rPr>
                        <a:t> </a:t>
                      </a:r>
                      <a:r>
                        <a:rPr lang="en-US" sz="1800" dirty="0" err="1">
                          <a:latin typeface="Tahoma"/>
                          <a:ea typeface="Tahoma"/>
                          <a:cs typeface="Tahoma"/>
                          <a:sym typeface="Tahoma"/>
                        </a:rPr>
                        <a:t>đồ</a:t>
                      </a:r>
                      <a:r>
                        <a:rPr lang="en-US" sz="1800" dirty="0">
                          <a:latin typeface="Tahoma"/>
                          <a:ea typeface="Tahoma"/>
                          <a:cs typeface="Tahoma"/>
                          <a:sym typeface="Tahoma"/>
                        </a:rPr>
                        <a:t> </a:t>
                      </a:r>
                      <a:r>
                        <a:rPr lang="en-US" sz="1800" dirty="0" err="1">
                          <a:latin typeface="Tahoma"/>
                          <a:ea typeface="Tahoma"/>
                          <a:cs typeface="Tahoma"/>
                          <a:sym typeface="Tahoma"/>
                        </a:rPr>
                        <a:t>đường</a:t>
                      </a:r>
                      <a:r>
                        <a:rPr lang="en-US" sz="1800" dirty="0">
                          <a:latin typeface="Tahoma"/>
                          <a:ea typeface="Tahoma"/>
                          <a:cs typeface="Tahoma"/>
                          <a:sym typeface="Tahoma"/>
                        </a:rPr>
                        <a:t> </a:t>
                      </a:r>
                      <a:r>
                        <a:rPr lang="en-US" sz="1800" dirty="0" err="1">
                          <a:latin typeface="Tahoma"/>
                          <a:ea typeface="Tahoma"/>
                          <a:cs typeface="Tahoma"/>
                          <a:sym typeface="Tahoma"/>
                        </a:rPr>
                        <a:t>ống</a:t>
                      </a:r>
                      <a:r>
                        <a:rPr lang="en-US" sz="1800" dirty="0">
                          <a:latin typeface="Tahoma"/>
                          <a:ea typeface="Tahoma"/>
                          <a:cs typeface="Tahoma"/>
                          <a:sym typeface="Tahoma"/>
                        </a:rPr>
                        <a:t> </a:t>
                      </a:r>
                      <a:r>
                        <a:rPr lang="en-US" sz="1800" dirty="0" err="1">
                          <a:latin typeface="Tahoma"/>
                          <a:ea typeface="Tahoma"/>
                          <a:cs typeface="Tahoma"/>
                          <a:sym typeface="Tahoma"/>
                        </a:rPr>
                        <a:t>duy</a:t>
                      </a:r>
                      <a:r>
                        <a:rPr lang="en-US" sz="1800" dirty="0">
                          <a:latin typeface="Tahoma"/>
                          <a:ea typeface="Tahoma"/>
                          <a:cs typeface="Tahoma"/>
                          <a:sym typeface="Tahoma"/>
                        </a:rPr>
                        <a:t> </a:t>
                      </a:r>
                      <a:r>
                        <a:rPr lang="en-US" sz="1800" dirty="0" err="1">
                          <a:latin typeface="Tahoma"/>
                          <a:ea typeface="Tahoma"/>
                          <a:cs typeface="Tahoma"/>
                          <a:sym typeface="Tahoma"/>
                        </a:rPr>
                        <a:t>trì</a:t>
                      </a:r>
                      <a:r>
                        <a:rPr lang="en-US" sz="1800" dirty="0">
                          <a:latin typeface="Tahoma"/>
                          <a:ea typeface="Tahoma"/>
                          <a:cs typeface="Tahoma"/>
                          <a:sym typeface="Tahoma"/>
                        </a:rPr>
                        <a:t> </a:t>
                      </a:r>
                      <a:r>
                        <a:rPr lang="en-US" sz="1800" err="1">
                          <a:latin typeface="Tahoma"/>
                          <a:ea typeface="Tahoma"/>
                          <a:cs typeface="Tahoma"/>
                          <a:sym typeface="Tahoma"/>
                        </a:rPr>
                        <a:t>tải</a:t>
                      </a:r>
                      <a:r>
                        <a:rPr lang="en-US" sz="1800">
                          <a:latin typeface="Tahoma"/>
                          <a:ea typeface="Tahoma"/>
                          <a:cs typeface="Tahoma"/>
                          <a:sym typeface="Tahoma"/>
                        </a:rPr>
                        <a:t> không khí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áp</a:t>
                      </a: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p>
                      <a:pPr marL="457200" lvl="0" indent="-355600" algn="l" rtl="0">
                        <a:spcBef>
                          <a:spcPts val="0"/>
                        </a:spcBef>
                        <a:spcAft>
                          <a:spcPts val="0"/>
                        </a:spcAft>
                        <a:buSzPts val="2000"/>
                        <a:buFont typeface="Tahoma"/>
                        <a:buChar char="❏"/>
                      </a:pP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dirty="0" err="1">
                          <a:latin typeface="Tahoma"/>
                          <a:ea typeface="Tahoma"/>
                          <a:cs typeface="Tahoma"/>
                          <a:sym typeface="Tahoma"/>
                        </a:rPr>
                        <a:t>thống</a:t>
                      </a:r>
                      <a:r>
                        <a:rPr lang="en-US" sz="1800" dirty="0">
                          <a:latin typeface="Tahoma"/>
                          <a:ea typeface="Tahoma"/>
                          <a:cs typeface="Tahoma"/>
                          <a:sym typeface="Tahoma"/>
                        </a:rPr>
                        <a:t> </a:t>
                      </a:r>
                      <a:r>
                        <a:rPr lang="en-US" sz="1800" dirty="0" err="1">
                          <a:latin typeface="Tahoma"/>
                          <a:ea typeface="Tahoma"/>
                          <a:cs typeface="Tahoma"/>
                          <a:sym typeface="Tahoma"/>
                        </a:rPr>
                        <a:t>đầm</a:t>
                      </a:r>
                      <a:r>
                        <a:rPr lang="en-US" sz="1800" dirty="0">
                          <a:latin typeface="Tahoma"/>
                          <a:ea typeface="Tahoma"/>
                          <a:cs typeface="Tahoma"/>
                          <a:sym typeface="Tahoma"/>
                        </a:rPr>
                        <a:t> </a:t>
                      </a:r>
                      <a:r>
                        <a:rPr lang="en-US" sz="1800" dirty="0" err="1">
                          <a:latin typeface="Tahoma"/>
                          <a:ea typeface="Tahoma"/>
                          <a:cs typeface="Tahoma"/>
                          <a:sym typeface="Tahoma"/>
                        </a:rPr>
                        <a:t>trước</a:t>
                      </a:r>
                      <a:r>
                        <a:rPr lang="en-US" sz="1800" dirty="0">
                          <a:latin typeface="Tahoma"/>
                          <a:ea typeface="Tahoma"/>
                          <a:cs typeface="Tahoma"/>
                          <a:sym typeface="Tahoma"/>
                        </a:rPr>
                        <a:t>: </a:t>
                      </a:r>
                      <a:r>
                        <a:rPr lang="en-US" sz="1800" dirty="0" err="1">
                          <a:latin typeface="Tahoma"/>
                          <a:ea typeface="Tahoma"/>
                          <a:cs typeface="Tahoma"/>
                          <a:sym typeface="Tahoma"/>
                        </a:rPr>
                        <a:t>Sử</a:t>
                      </a:r>
                      <a:r>
                        <a:rPr lang="en-US" sz="1800" dirty="0">
                          <a:latin typeface="Tahoma"/>
                          <a:ea typeface="Tahoma"/>
                          <a:cs typeface="Tahoma"/>
                          <a:sym typeface="Tahoma"/>
                        </a:rPr>
                        <a:t> </a:t>
                      </a:r>
                      <a:r>
                        <a:rPr lang="en-US" sz="1800" dirty="0" err="1">
                          <a:latin typeface="Tahoma"/>
                          <a:ea typeface="Tahoma"/>
                          <a:cs typeface="Tahoma"/>
                          <a:sym typeface="Tahoma"/>
                        </a:rPr>
                        <a:t>dụng</a:t>
                      </a:r>
                      <a:r>
                        <a:rPr lang="en-US" sz="1800" dirty="0">
                          <a:latin typeface="Tahoma"/>
                          <a:ea typeface="Tahoma"/>
                          <a:cs typeface="Tahoma"/>
                          <a:sym typeface="Tahoma"/>
                        </a:rPr>
                        <a:t> </a:t>
                      </a:r>
                      <a:r>
                        <a:rPr lang="en-US" sz="1800" dirty="0" err="1">
                          <a:latin typeface="Tahoma"/>
                          <a:ea typeface="Tahoma"/>
                          <a:cs typeface="Tahoma"/>
                          <a:sym typeface="Tahoma"/>
                        </a:rPr>
                        <a:t>sơ</a:t>
                      </a:r>
                      <a:r>
                        <a:rPr lang="en-US" sz="1800" dirty="0">
                          <a:latin typeface="Tahoma"/>
                          <a:ea typeface="Tahoma"/>
                          <a:cs typeface="Tahoma"/>
                          <a:sym typeface="Tahoma"/>
                        </a:rPr>
                        <a:t> </a:t>
                      </a:r>
                      <a:r>
                        <a:rPr lang="en-US" sz="1800" dirty="0" err="1">
                          <a:latin typeface="Tahoma"/>
                          <a:ea typeface="Tahoma"/>
                          <a:cs typeface="Tahoma"/>
                          <a:sym typeface="Tahoma"/>
                        </a:rPr>
                        <a:t>đồ</a:t>
                      </a:r>
                      <a:r>
                        <a:rPr lang="en-US" sz="1800" dirty="0">
                          <a:latin typeface="Tahoma"/>
                          <a:ea typeface="Tahoma"/>
                          <a:cs typeface="Tahoma"/>
                          <a:sym typeface="Tahoma"/>
                        </a:rPr>
                        <a:t> </a:t>
                      </a:r>
                      <a:r>
                        <a:rPr lang="en-US" sz="1800" dirty="0" err="1">
                          <a:latin typeface="Tahoma"/>
                          <a:ea typeface="Tahoma"/>
                          <a:cs typeface="Tahoma"/>
                          <a:sym typeface="Tahoma"/>
                        </a:rPr>
                        <a:t>đường</a:t>
                      </a:r>
                      <a:r>
                        <a:rPr lang="en-US" sz="1800" dirty="0">
                          <a:latin typeface="Tahoma"/>
                          <a:ea typeface="Tahoma"/>
                          <a:cs typeface="Tahoma"/>
                          <a:sym typeface="Tahoma"/>
                        </a:rPr>
                        <a:t> </a:t>
                      </a:r>
                      <a:r>
                        <a:rPr lang="en-US" sz="1800" dirty="0" err="1">
                          <a:latin typeface="Tahoma"/>
                          <a:ea typeface="Tahoma"/>
                          <a:cs typeface="Tahoma"/>
                          <a:sym typeface="Tahoma"/>
                        </a:rPr>
                        <a:t>ống</a:t>
                      </a:r>
                      <a:r>
                        <a:rPr lang="en-US" sz="1800" dirty="0">
                          <a:latin typeface="Tahoma"/>
                          <a:ea typeface="Tahoma"/>
                          <a:cs typeface="Tahoma"/>
                          <a:sym typeface="Tahoma"/>
                        </a:rPr>
                        <a:t> </a:t>
                      </a:r>
                      <a:r>
                        <a:rPr lang="en-US" sz="1800" dirty="0" err="1">
                          <a:latin typeface="Tahoma"/>
                          <a:ea typeface="Tahoma"/>
                          <a:cs typeface="Tahoma"/>
                          <a:sym typeface="Tahoma"/>
                        </a:rPr>
                        <a:t>khô</a:t>
                      </a:r>
                      <a:r>
                        <a:rPr lang="en-US" sz="1800" dirty="0">
                          <a:latin typeface="Tahoma"/>
                          <a:ea typeface="Tahoma"/>
                          <a:cs typeface="Tahoma"/>
                          <a:sym typeface="Tahoma"/>
                        </a:rPr>
                        <a:t> </a:t>
                      </a:r>
                      <a:r>
                        <a:rPr lang="en-US" sz="1800" dirty="0" err="1">
                          <a:latin typeface="Tahoma"/>
                          <a:ea typeface="Tahoma"/>
                          <a:cs typeface="Tahoma"/>
                          <a:sym typeface="Tahoma"/>
                        </a:rPr>
                        <a:t>đã</a:t>
                      </a:r>
                      <a:r>
                        <a:rPr lang="en-US" sz="1800" dirty="0">
                          <a:latin typeface="Tahoma"/>
                          <a:ea typeface="Tahoma"/>
                          <a:cs typeface="Tahoma"/>
                          <a:sym typeface="Tahoma"/>
                        </a:rPr>
                        <a:t> </a:t>
                      </a:r>
                      <a:r>
                        <a:rPr lang="en-US" sz="1800" dirty="0" err="1">
                          <a:latin typeface="Tahoma"/>
                          <a:ea typeface="Tahoma"/>
                          <a:cs typeface="Tahoma"/>
                          <a:sym typeface="Tahoma"/>
                        </a:rPr>
                        <a:t>sửa</a:t>
                      </a:r>
                      <a:r>
                        <a:rPr lang="en-US" sz="1800" dirty="0">
                          <a:latin typeface="Tahoma"/>
                          <a:ea typeface="Tahoma"/>
                          <a:cs typeface="Tahoma"/>
                          <a:sym typeface="Tahoma"/>
                        </a:rPr>
                        <a:t> </a:t>
                      </a:r>
                      <a:r>
                        <a:rPr lang="en-US" sz="1800" dirty="0" err="1">
                          <a:latin typeface="Tahoma"/>
                          <a:ea typeface="Tahoma"/>
                          <a:cs typeface="Tahoma"/>
                          <a:sym typeface="Tahoma"/>
                        </a:rPr>
                        <a:t>đổi</a:t>
                      </a:r>
                      <a:r>
                        <a:rPr lang="en-US" sz="1800" dirty="0">
                          <a:latin typeface="Tahoma"/>
                          <a:ea typeface="Tahoma"/>
                          <a:cs typeface="Tahoma"/>
                          <a:sym typeface="Tahoma"/>
                        </a:rPr>
                        <a:t>. </a:t>
                      </a:r>
                      <a:r>
                        <a:rPr lang="en-US" sz="1800" dirty="0" err="1">
                          <a:latin typeface="Tahoma"/>
                          <a:ea typeface="Tahoma"/>
                          <a:cs typeface="Tahoma"/>
                          <a:sym typeface="Tahoma"/>
                        </a:rPr>
                        <a:t>Nó</a:t>
                      </a:r>
                      <a:r>
                        <a:rPr lang="en-US" sz="1800" dirty="0">
                          <a:latin typeface="Tahoma"/>
                          <a:ea typeface="Tahoma"/>
                          <a:cs typeface="Tahoma"/>
                          <a:sym typeface="Tahoma"/>
                        </a:rPr>
                        <a:t> </a:t>
                      </a:r>
                      <a:r>
                        <a:rPr lang="en-US" sz="1800" dirty="0" err="1">
                          <a:latin typeface="Tahoma"/>
                          <a:ea typeface="Tahoma"/>
                          <a:cs typeface="Tahoma"/>
                          <a:sym typeface="Tahoma"/>
                        </a:rPr>
                        <a:t>sử</a:t>
                      </a:r>
                      <a:r>
                        <a:rPr lang="en-US" sz="1800" dirty="0">
                          <a:latin typeface="Tahoma"/>
                          <a:ea typeface="Tahoma"/>
                          <a:cs typeface="Tahoma"/>
                          <a:sym typeface="Tahoma"/>
                        </a:rPr>
                        <a:t> </a:t>
                      </a:r>
                      <a:r>
                        <a:rPr lang="en-US" sz="1800" dirty="0" err="1">
                          <a:latin typeface="Tahoma"/>
                          <a:ea typeface="Tahoma"/>
                          <a:cs typeface="Tahoma"/>
                          <a:sym typeface="Tahoma"/>
                        </a:rPr>
                        <a:t>dụng</a:t>
                      </a:r>
                      <a:r>
                        <a:rPr lang="en-US" sz="1800" dirty="0">
                          <a:latin typeface="Tahoma"/>
                          <a:ea typeface="Tahoma"/>
                          <a:cs typeface="Tahoma"/>
                          <a:sym typeface="Tahoma"/>
                        </a:rPr>
                        <a:t> </a:t>
                      </a:r>
                      <a:r>
                        <a:rPr lang="en-US" sz="1800" dirty="0" err="1">
                          <a:latin typeface="Tahoma"/>
                          <a:ea typeface="Tahoma"/>
                          <a:cs typeface="Tahoma"/>
                          <a:sym typeface="Tahoma"/>
                        </a:rPr>
                        <a:t>hai</a:t>
                      </a:r>
                      <a:r>
                        <a:rPr lang="en-US" sz="1800" dirty="0">
                          <a:latin typeface="Tahoma"/>
                          <a:ea typeface="Tahoma"/>
                          <a:cs typeface="Tahoma"/>
                          <a:sym typeface="Tahoma"/>
                        </a:rPr>
                        <a:t> </a:t>
                      </a:r>
                      <a:r>
                        <a:rPr lang="en-US" sz="1800" dirty="0" err="1">
                          <a:latin typeface="Tahoma"/>
                          <a:ea typeface="Tahoma"/>
                          <a:cs typeface="Tahoma"/>
                          <a:sym typeface="Tahoma"/>
                        </a:rPr>
                        <a:t>bộ</a:t>
                      </a:r>
                      <a:r>
                        <a:rPr lang="en-US" sz="1800" dirty="0">
                          <a:latin typeface="Tahoma"/>
                          <a:ea typeface="Tahoma"/>
                          <a:cs typeface="Tahoma"/>
                          <a:sym typeface="Tahoma"/>
                        </a:rPr>
                        <a:t> </a:t>
                      </a:r>
                      <a:r>
                        <a:rPr lang="en-US" sz="1800" dirty="0" err="1">
                          <a:latin typeface="Tahoma"/>
                          <a:ea typeface="Tahoma"/>
                          <a:cs typeface="Tahoma"/>
                          <a:sym typeface="Tahoma"/>
                        </a:rPr>
                        <a:t>kích</a:t>
                      </a:r>
                      <a:r>
                        <a:rPr lang="en-US" sz="1800" dirty="0">
                          <a:latin typeface="Tahoma"/>
                          <a:ea typeface="Tahoma"/>
                          <a:cs typeface="Tahoma"/>
                          <a:sym typeface="Tahoma"/>
                        </a:rPr>
                        <a:t> </a:t>
                      </a:r>
                      <a:r>
                        <a:rPr lang="en-US" sz="1800" dirty="0" err="1">
                          <a:latin typeface="Tahoma"/>
                          <a:ea typeface="Tahoma"/>
                          <a:cs typeface="Tahoma"/>
                          <a:sym typeface="Tahoma"/>
                        </a:rPr>
                        <a:t>hoạt</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giải</a:t>
                      </a:r>
                      <a:r>
                        <a:rPr lang="en-US" sz="1800" dirty="0">
                          <a:latin typeface="Tahoma"/>
                          <a:ea typeface="Tahoma"/>
                          <a:cs typeface="Tahoma"/>
                          <a:sym typeface="Tahoma"/>
                        </a:rPr>
                        <a:t> </a:t>
                      </a:r>
                      <a:r>
                        <a:rPr lang="en-US" sz="1800" dirty="0" err="1">
                          <a:latin typeface="Tahoma"/>
                          <a:ea typeface="Tahoma"/>
                          <a:cs typeface="Tahoma"/>
                          <a:sym typeface="Tahoma"/>
                        </a:rPr>
                        <a:t>phóng</a:t>
                      </a:r>
                      <a:r>
                        <a:rPr lang="en-US" sz="1800" dirty="0">
                          <a:latin typeface="Tahoma"/>
                          <a:ea typeface="Tahoma"/>
                          <a:cs typeface="Tahoma"/>
                          <a:sym typeface="Tahoma"/>
                        </a:rPr>
                        <a:t> </a:t>
                      </a:r>
                      <a:r>
                        <a:rPr lang="en-US" sz="1800" dirty="0" err="1">
                          <a:latin typeface="Tahoma"/>
                          <a:ea typeface="Tahoma"/>
                          <a:cs typeface="Tahoma"/>
                          <a:sym typeface="Tahoma"/>
                        </a:rPr>
                        <a:t>chất</a:t>
                      </a:r>
                      <a:r>
                        <a:rPr lang="en-US" sz="1800" dirty="0">
                          <a:latin typeface="Tahoma"/>
                          <a:ea typeface="Tahoma"/>
                          <a:cs typeface="Tahoma"/>
                          <a:sym typeface="Tahoma"/>
                        </a:rPr>
                        <a:t> </a:t>
                      </a:r>
                      <a:r>
                        <a:rPr lang="en-US" sz="1800" dirty="0" err="1">
                          <a:latin typeface="Tahoma"/>
                          <a:ea typeface="Tahoma"/>
                          <a:cs typeface="Tahoma"/>
                          <a:sym typeface="Tahoma"/>
                        </a:rPr>
                        <a:t>ngăn</a:t>
                      </a:r>
                      <a:r>
                        <a:rPr lang="en-US" sz="1800" dirty="0">
                          <a:latin typeface="Tahoma"/>
                          <a:ea typeface="Tahoma"/>
                          <a:cs typeface="Tahoma"/>
                          <a:sym typeface="Tahoma"/>
                        </a:rPr>
                        <a:t> </a:t>
                      </a:r>
                      <a:r>
                        <a:rPr lang="en-US" sz="1800" dirty="0" err="1">
                          <a:latin typeface="Tahoma"/>
                          <a:ea typeface="Tahoma"/>
                          <a:cs typeface="Tahoma"/>
                          <a:sym typeface="Tahoma"/>
                        </a:rPr>
                        <a:t>chặn</a:t>
                      </a:r>
                      <a:r>
                        <a:rPr lang="en-US" sz="1800" dirty="0">
                          <a:latin typeface="Tahoma"/>
                          <a:ea typeface="Tahoma"/>
                          <a:cs typeface="Tahoma"/>
                          <a:sym typeface="Tahoma"/>
                        </a:rPr>
                        <a:t> </a:t>
                      </a:r>
                      <a:r>
                        <a:rPr lang="en-US" sz="1800" dirty="0" err="1">
                          <a:latin typeface="Tahoma"/>
                          <a:ea typeface="Tahoma"/>
                          <a:cs typeface="Tahoma"/>
                          <a:sym typeface="Tahoma"/>
                        </a:rPr>
                        <a:t>chất</a:t>
                      </a:r>
                      <a:r>
                        <a:rPr lang="en-US" sz="1800" dirty="0">
                          <a:latin typeface="Tahoma"/>
                          <a:ea typeface="Tahoma"/>
                          <a:cs typeface="Tahoma"/>
                          <a:sym typeface="Tahoma"/>
                        </a:rPr>
                        <a:t> </a:t>
                      </a:r>
                      <a:r>
                        <a:rPr lang="en-US" sz="1800" dirty="0" err="1">
                          <a:latin typeface="Tahoma"/>
                          <a:ea typeface="Tahoma"/>
                          <a:cs typeface="Tahoma"/>
                          <a:sym typeface="Tahoma"/>
                        </a:rPr>
                        <a:t>lỏng</a:t>
                      </a:r>
                      <a:endParaRPr sz="1800" dirty="0">
                        <a:latin typeface="Tahoma"/>
                        <a:ea typeface="Tahoma"/>
                        <a:cs typeface="Tahoma"/>
                        <a:sym typeface="Tahoma"/>
                      </a:endParaRPr>
                    </a:p>
                  </a:txBody>
                  <a:tcPr marL="91425" marR="91425" marT="91425" marB="91425">
                    <a:lnT w="9525" cap="flat" cmpd="sng">
                      <a:solidFill>
                        <a:schemeClr val="lt1"/>
                      </a:solidFill>
                      <a:prstDash val="solid"/>
                      <a:round/>
                      <a:headEnd type="none" w="sm" len="sm"/>
                      <a:tailEnd type="none" w="sm" len="sm"/>
                    </a:lnT>
                  </a:tcPr>
                </a:tc>
                <a:tc>
                  <a:txBody>
                    <a:bodyPr/>
                    <a:lstStyle/>
                    <a:p>
                      <a:pPr marL="457200" lvl="0" indent="-355600" algn="l" rtl="0">
                        <a:spcBef>
                          <a:spcPts val="0"/>
                        </a:spcBef>
                        <a:spcAft>
                          <a:spcPts val="0"/>
                        </a:spcAft>
                        <a:buSzPts val="2000"/>
                        <a:buFont typeface="Tahoma"/>
                        <a:buChar char="❏"/>
                      </a:pPr>
                      <a:r>
                        <a:rPr lang="en-US" sz="1800" dirty="0" err="1">
                          <a:latin typeface="Tahoma"/>
                          <a:ea typeface="Tahoma"/>
                          <a:cs typeface="Tahoma"/>
                          <a:sym typeface="Tahoma"/>
                        </a:rPr>
                        <a:t>Còn</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gọi</a:t>
                      </a:r>
                      <a:r>
                        <a:rPr lang="en-US" sz="1800" dirty="0">
                          <a:latin typeface="Tahoma"/>
                          <a:ea typeface="Tahoma"/>
                          <a:cs typeface="Tahoma"/>
                          <a:sym typeface="Tahoma"/>
                        </a:rPr>
                        <a:t> </a:t>
                      </a:r>
                      <a:r>
                        <a:rPr lang="en-US" sz="1800" dirty="0" err="1">
                          <a:latin typeface="Tahoma"/>
                          <a:ea typeface="Tahoma"/>
                          <a:cs typeface="Tahoma"/>
                          <a:sym typeface="Tahoma"/>
                        </a:rPr>
                        <a:t>là</a:t>
                      </a:r>
                      <a:r>
                        <a:rPr lang="en-US" sz="1800" dirty="0">
                          <a:latin typeface="Tahoma"/>
                          <a:ea typeface="Tahoma"/>
                          <a:cs typeface="Tahoma"/>
                          <a:sym typeface="Tahoma"/>
                        </a:rPr>
                        <a:t> </a:t>
                      </a: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dirty="0" err="1">
                          <a:latin typeface="Tahoma"/>
                          <a:ea typeface="Tahoma"/>
                          <a:cs typeface="Tahoma"/>
                          <a:sym typeface="Tahoma"/>
                        </a:rPr>
                        <a:t>thống</a:t>
                      </a:r>
                      <a:r>
                        <a:rPr lang="en-US" sz="1800" dirty="0">
                          <a:latin typeface="Tahoma"/>
                          <a:ea typeface="Tahoma"/>
                          <a:cs typeface="Tahoma"/>
                          <a:sym typeface="Tahoma"/>
                        </a:rPr>
                        <a:t> </a:t>
                      </a:r>
                      <a:r>
                        <a:rPr lang="en-US" sz="1800" dirty="0" err="1">
                          <a:latin typeface="Tahoma"/>
                          <a:ea typeface="Tahoma"/>
                          <a:cs typeface="Tahoma"/>
                          <a:sym typeface="Tahoma"/>
                        </a:rPr>
                        <a:t>dập</a:t>
                      </a:r>
                      <a:r>
                        <a:rPr lang="en-US" sz="1800" dirty="0">
                          <a:latin typeface="Tahoma"/>
                          <a:ea typeface="Tahoma"/>
                          <a:cs typeface="Tahoma"/>
                          <a:sym typeface="Tahoma"/>
                        </a:rPr>
                        <a:t> </a:t>
                      </a:r>
                      <a:r>
                        <a:rPr lang="en-US" sz="1800" dirty="0" err="1">
                          <a:latin typeface="Tahoma"/>
                          <a:ea typeface="Tahoma"/>
                          <a:cs typeface="Tahoma"/>
                          <a:sym typeface="Tahoma"/>
                        </a:rPr>
                        <a:t>tắt</a:t>
                      </a:r>
                      <a:r>
                        <a:rPr lang="en-US" sz="1800" dirty="0">
                          <a:latin typeface="Tahoma"/>
                          <a:ea typeface="Tahoma"/>
                          <a:cs typeface="Tahoma"/>
                          <a:sym typeface="Tahoma"/>
                        </a:rPr>
                        <a:t> </a:t>
                      </a:r>
                      <a:r>
                        <a:rPr lang="en-US" sz="1800" dirty="0" err="1">
                          <a:latin typeface="Tahoma"/>
                          <a:ea typeface="Tahoma"/>
                          <a:cs typeface="Tahoma"/>
                          <a:sym typeface="Tahoma"/>
                        </a:rPr>
                        <a:t>lửa</a:t>
                      </a:r>
                      <a:r>
                        <a:rPr lang="en-US" sz="1800" dirty="0">
                          <a:latin typeface="Tahoma"/>
                          <a:ea typeface="Tahoma"/>
                          <a:cs typeface="Tahoma"/>
                          <a:sym typeface="Tahoma"/>
                        </a:rPr>
                        <a:t> </a:t>
                      </a:r>
                      <a:r>
                        <a:rPr lang="en-US" sz="1800" dirty="0" err="1">
                          <a:latin typeface="Tahoma"/>
                          <a:ea typeface="Tahoma"/>
                          <a:cs typeface="Tahoma"/>
                          <a:sym typeface="Tahoma"/>
                        </a:rPr>
                        <a:t>tác</a:t>
                      </a:r>
                      <a:r>
                        <a:rPr lang="en-US" sz="1800" dirty="0">
                          <a:latin typeface="Tahoma"/>
                          <a:ea typeface="Tahoma"/>
                          <a:cs typeface="Tahoma"/>
                          <a:sym typeface="Tahoma"/>
                        </a:rPr>
                        <a:t> </a:t>
                      </a:r>
                      <a:r>
                        <a:rPr lang="en-US" sz="1800" dirty="0" err="1">
                          <a:latin typeface="Tahoma"/>
                          <a:ea typeface="Tahoma"/>
                          <a:cs typeface="Tahoma"/>
                          <a:sym typeface="Tahoma"/>
                        </a:rPr>
                        <a:t>nhân</a:t>
                      </a:r>
                      <a:r>
                        <a:rPr lang="en-US" sz="1800" dirty="0">
                          <a:latin typeface="Tahoma"/>
                          <a:ea typeface="Tahoma"/>
                          <a:cs typeface="Tahoma"/>
                          <a:sym typeface="Tahoma"/>
                        </a:rPr>
                        <a:t> </a:t>
                      </a:r>
                      <a:r>
                        <a:rPr lang="en-US" sz="1800" dirty="0" err="1">
                          <a:latin typeface="Tahoma"/>
                          <a:ea typeface="Tahoma"/>
                          <a:cs typeface="Tahoma"/>
                          <a:sym typeface="Tahoma"/>
                        </a:rPr>
                        <a:t>sạch</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55600" algn="l" rtl="0">
                        <a:spcBef>
                          <a:spcPts val="0"/>
                        </a:spcBef>
                        <a:spcAft>
                          <a:spcPts val="0"/>
                        </a:spcAft>
                        <a:buSzPts val="2000"/>
                        <a:buFont typeface="Tahoma"/>
                        <a:buChar char="❏"/>
                      </a:pPr>
                      <a:r>
                        <a:rPr lang="en-US" sz="1800" dirty="0" err="1">
                          <a:latin typeface="Tahoma"/>
                          <a:ea typeface="Tahoma"/>
                          <a:cs typeface="Tahoma"/>
                          <a:sym typeface="Tahoma"/>
                        </a:rPr>
                        <a:t>Bộ</a:t>
                      </a:r>
                      <a:r>
                        <a:rPr lang="en-US" sz="1800" dirty="0">
                          <a:latin typeface="Tahoma"/>
                          <a:ea typeface="Tahoma"/>
                          <a:cs typeface="Tahoma"/>
                          <a:sym typeface="Tahoma"/>
                        </a:rPr>
                        <a:t> </a:t>
                      </a:r>
                      <a:r>
                        <a:rPr lang="en-US" sz="1800" dirty="0" err="1">
                          <a:latin typeface="Tahoma"/>
                          <a:ea typeface="Tahoma"/>
                          <a:cs typeface="Tahoma"/>
                          <a:sym typeface="Tahoma"/>
                        </a:rPr>
                        <a:t>khử</a:t>
                      </a:r>
                      <a:r>
                        <a:rPr lang="en-US" sz="1800" dirty="0">
                          <a:latin typeface="Tahoma"/>
                          <a:ea typeface="Tahoma"/>
                          <a:cs typeface="Tahoma"/>
                          <a:sym typeface="Tahoma"/>
                        </a:rPr>
                        <a:t> </a:t>
                      </a:r>
                      <a:r>
                        <a:rPr lang="en-US" sz="1800" dirty="0" err="1">
                          <a:latin typeface="Tahoma"/>
                          <a:ea typeface="Tahoma"/>
                          <a:cs typeface="Tahoma"/>
                          <a:sym typeface="Tahoma"/>
                        </a:rPr>
                        <a:t>khí</a:t>
                      </a:r>
                      <a:r>
                        <a:rPr lang="en-US" sz="1800" dirty="0">
                          <a:latin typeface="Tahoma"/>
                          <a:ea typeface="Tahoma"/>
                          <a:cs typeface="Tahoma"/>
                          <a:sym typeface="Tahoma"/>
                        </a:rPr>
                        <a:t> </a:t>
                      </a:r>
                      <a:r>
                        <a:rPr lang="en-US" sz="1800" dirty="0" err="1">
                          <a:latin typeface="Tahoma"/>
                          <a:ea typeface="Tahoma"/>
                          <a:cs typeface="Tahoma"/>
                          <a:sym typeface="Tahoma"/>
                        </a:rPr>
                        <a:t>trơ</a:t>
                      </a:r>
                      <a:r>
                        <a:rPr lang="en-US" sz="1800" dirty="0">
                          <a:latin typeface="Tahoma"/>
                          <a:ea typeface="Tahoma"/>
                          <a:cs typeface="Tahoma"/>
                          <a:sym typeface="Tahoma"/>
                        </a:rPr>
                        <a:t>: </a:t>
                      </a:r>
                      <a:r>
                        <a:rPr lang="en-US" sz="1800" dirty="0" err="1">
                          <a:latin typeface="Tahoma"/>
                          <a:ea typeface="Tahoma"/>
                          <a:cs typeface="Tahoma"/>
                          <a:sym typeface="Tahoma"/>
                        </a:rPr>
                        <a:t>Làm</a:t>
                      </a:r>
                      <a:r>
                        <a:rPr lang="en-US" sz="1800" dirty="0">
                          <a:latin typeface="Tahoma"/>
                          <a:ea typeface="Tahoma"/>
                          <a:cs typeface="Tahoma"/>
                          <a:sym typeface="Tahoma"/>
                        </a:rPr>
                        <a:t> </a:t>
                      </a:r>
                      <a:r>
                        <a:rPr lang="en-US" sz="1800" dirty="0" err="1">
                          <a:latin typeface="Tahoma"/>
                          <a:ea typeface="Tahoma"/>
                          <a:cs typeface="Tahoma"/>
                          <a:sym typeface="Tahoma"/>
                        </a:rPr>
                        <a:t>giảm</a:t>
                      </a:r>
                      <a:r>
                        <a:rPr lang="en-US" sz="1800" dirty="0">
                          <a:latin typeface="Tahoma"/>
                          <a:ea typeface="Tahoma"/>
                          <a:cs typeface="Tahoma"/>
                          <a:sym typeface="Tahoma"/>
                        </a:rPr>
                        <a:t> </a:t>
                      </a:r>
                      <a:r>
                        <a:rPr lang="en-US" sz="1800" dirty="0" err="1">
                          <a:latin typeface="Tahoma"/>
                          <a:ea typeface="Tahoma"/>
                          <a:cs typeface="Tahoma"/>
                          <a:sym typeface="Tahoma"/>
                        </a:rPr>
                        <a:t>hàm</a:t>
                      </a:r>
                      <a:r>
                        <a:rPr lang="en-US" sz="1800" dirty="0">
                          <a:latin typeface="Tahoma"/>
                          <a:ea typeface="Tahoma"/>
                          <a:cs typeface="Tahoma"/>
                          <a:sym typeface="Tahoma"/>
                        </a:rPr>
                        <a:t> </a:t>
                      </a:r>
                      <a:r>
                        <a:rPr lang="en-US" sz="1800" dirty="0" err="1">
                          <a:latin typeface="Tahoma"/>
                          <a:ea typeface="Tahoma"/>
                          <a:cs typeface="Tahoma"/>
                          <a:sym typeface="Tahoma"/>
                        </a:rPr>
                        <a:t>lượng</a:t>
                      </a:r>
                      <a:r>
                        <a:rPr lang="en-US" sz="1800" dirty="0">
                          <a:latin typeface="Tahoma"/>
                          <a:ea typeface="Tahoma"/>
                          <a:cs typeface="Tahoma"/>
                          <a:sym typeface="Tahoma"/>
                        </a:rPr>
                        <a:t> oxy </a:t>
                      </a:r>
                      <a:r>
                        <a:rPr lang="en-US" sz="1800" dirty="0" err="1">
                          <a:latin typeface="Tahoma"/>
                          <a:ea typeface="Tahoma"/>
                          <a:cs typeface="Tahoma"/>
                          <a:sym typeface="Tahoma"/>
                        </a:rPr>
                        <a:t>đến</a:t>
                      </a:r>
                      <a:r>
                        <a:rPr lang="en-US" sz="1800" dirty="0">
                          <a:latin typeface="Tahoma"/>
                          <a:ea typeface="Tahoma"/>
                          <a:cs typeface="Tahoma"/>
                          <a:sym typeface="Tahoma"/>
                        </a:rPr>
                        <a:t> </a:t>
                      </a:r>
                      <a:r>
                        <a:rPr lang="en-US" sz="1800" dirty="0" err="1">
                          <a:latin typeface="Tahoma"/>
                          <a:ea typeface="Tahoma"/>
                          <a:cs typeface="Tahoma"/>
                          <a:sym typeface="Tahoma"/>
                        </a:rPr>
                        <a:t>mức</a:t>
                      </a:r>
                      <a:r>
                        <a:rPr lang="en-US" sz="1800" dirty="0">
                          <a:latin typeface="Tahoma"/>
                          <a:ea typeface="Tahoma"/>
                          <a:cs typeface="Tahoma"/>
                          <a:sym typeface="Tahoma"/>
                        </a:rPr>
                        <a:t> </a:t>
                      </a:r>
                      <a:r>
                        <a:rPr lang="en-US" sz="1800" dirty="0" err="1">
                          <a:latin typeface="Tahoma"/>
                          <a:ea typeface="Tahoma"/>
                          <a:cs typeface="Tahoma"/>
                          <a:sym typeface="Tahoma"/>
                        </a:rPr>
                        <a:t>không</a:t>
                      </a:r>
                      <a:r>
                        <a:rPr lang="en-US" sz="1800" dirty="0">
                          <a:latin typeface="Tahoma"/>
                          <a:ea typeface="Tahoma"/>
                          <a:cs typeface="Tahoma"/>
                          <a:sym typeface="Tahoma"/>
                        </a:rPr>
                        <a:t> </a:t>
                      </a:r>
                      <a:r>
                        <a:rPr lang="en-US" sz="1800" dirty="0" err="1">
                          <a:latin typeface="Tahoma"/>
                          <a:ea typeface="Tahoma"/>
                          <a:cs typeface="Tahoma"/>
                          <a:sym typeface="Tahoma"/>
                        </a:rPr>
                        <a:t>thể</a:t>
                      </a:r>
                      <a:r>
                        <a:rPr lang="en-US" sz="1800" dirty="0">
                          <a:latin typeface="Tahoma"/>
                          <a:ea typeface="Tahoma"/>
                          <a:cs typeface="Tahoma"/>
                          <a:sym typeface="Tahoma"/>
                        </a:rPr>
                        <a:t> </a:t>
                      </a:r>
                      <a:r>
                        <a:rPr lang="en-US" sz="1800" dirty="0" err="1">
                          <a:latin typeface="Tahoma"/>
                          <a:ea typeface="Tahoma"/>
                          <a:cs typeface="Tahoma"/>
                          <a:sym typeface="Tahoma"/>
                        </a:rPr>
                        <a:t>duy</a:t>
                      </a:r>
                      <a:r>
                        <a:rPr lang="en-US" sz="1800" dirty="0">
                          <a:latin typeface="Tahoma"/>
                          <a:ea typeface="Tahoma"/>
                          <a:cs typeface="Tahoma"/>
                          <a:sym typeface="Tahoma"/>
                        </a:rPr>
                        <a:t> </a:t>
                      </a:r>
                      <a:r>
                        <a:rPr lang="en-US" sz="1800" dirty="0" err="1">
                          <a:latin typeface="Tahoma"/>
                          <a:ea typeface="Tahoma"/>
                          <a:cs typeface="Tahoma"/>
                          <a:sym typeface="Tahoma"/>
                        </a:rPr>
                        <a:t>trì</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đám</a:t>
                      </a:r>
                      <a:r>
                        <a:rPr lang="en-US" sz="1800" dirty="0">
                          <a:latin typeface="Tahoma"/>
                          <a:ea typeface="Tahoma"/>
                          <a:cs typeface="Tahoma"/>
                          <a:sym typeface="Tahoma"/>
                        </a:rPr>
                        <a:t> </a:t>
                      </a:r>
                      <a:r>
                        <a:rPr lang="en-US" sz="1800" dirty="0" err="1">
                          <a:latin typeface="Tahoma"/>
                          <a:ea typeface="Tahoma"/>
                          <a:cs typeface="Tahoma"/>
                          <a:sym typeface="Tahoma"/>
                        </a:rPr>
                        <a:t>cháy</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55600" algn="l" rtl="0">
                        <a:spcBef>
                          <a:spcPts val="0"/>
                        </a:spcBef>
                        <a:spcAft>
                          <a:spcPts val="0"/>
                        </a:spcAft>
                        <a:buSzPts val="2000"/>
                        <a:buFont typeface="Tahoma"/>
                        <a:buChar char="❏"/>
                      </a:pPr>
                      <a:r>
                        <a:rPr lang="en-US" sz="1800" dirty="0" err="1">
                          <a:latin typeface="Tahoma"/>
                          <a:ea typeface="Tahoma"/>
                          <a:cs typeface="Tahoma"/>
                          <a:sym typeface="Tahoma"/>
                        </a:rPr>
                        <a:t>Bộ</a:t>
                      </a:r>
                      <a:r>
                        <a:rPr lang="en-US" sz="1800" dirty="0">
                          <a:latin typeface="Tahoma"/>
                          <a:ea typeface="Tahoma"/>
                          <a:cs typeface="Tahoma"/>
                          <a:sym typeface="Tahoma"/>
                        </a:rPr>
                        <a:t> </a:t>
                      </a:r>
                      <a:r>
                        <a:rPr lang="en-US" sz="1800" dirty="0" err="1">
                          <a:latin typeface="Tahoma"/>
                          <a:ea typeface="Tahoma"/>
                          <a:cs typeface="Tahoma"/>
                          <a:sym typeface="Tahoma"/>
                        </a:rPr>
                        <a:t>khử</a:t>
                      </a:r>
                      <a:r>
                        <a:rPr lang="en-US" sz="1800" dirty="0">
                          <a:latin typeface="Tahoma"/>
                          <a:ea typeface="Tahoma"/>
                          <a:cs typeface="Tahoma"/>
                          <a:sym typeface="Tahoma"/>
                        </a:rPr>
                        <a:t> </a:t>
                      </a:r>
                      <a:r>
                        <a:rPr lang="en-US" sz="1800" dirty="0" err="1">
                          <a:latin typeface="Tahoma"/>
                          <a:ea typeface="Tahoma"/>
                          <a:cs typeface="Tahoma"/>
                          <a:sym typeface="Tahoma"/>
                        </a:rPr>
                        <a:t>hợp</a:t>
                      </a:r>
                      <a:r>
                        <a:rPr lang="en-US" sz="1800" dirty="0">
                          <a:latin typeface="Tahoma"/>
                          <a:ea typeface="Tahoma"/>
                          <a:cs typeface="Tahoma"/>
                          <a:sym typeface="Tahoma"/>
                        </a:rPr>
                        <a:t> </a:t>
                      </a:r>
                      <a:r>
                        <a:rPr lang="en-US" sz="1800" dirty="0" err="1">
                          <a:latin typeface="Tahoma"/>
                          <a:ea typeface="Tahoma"/>
                          <a:cs typeface="Tahoma"/>
                          <a:sym typeface="Tahoma"/>
                        </a:rPr>
                        <a:t>chất</a:t>
                      </a:r>
                      <a:r>
                        <a:rPr lang="en-US" sz="1800" dirty="0">
                          <a:latin typeface="Tahoma"/>
                          <a:ea typeface="Tahoma"/>
                          <a:cs typeface="Tahoma"/>
                          <a:sym typeface="Tahoma"/>
                        </a:rPr>
                        <a:t> </a:t>
                      </a:r>
                      <a:r>
                        <a:rPr lang="en-US" sz="1800" dirty="0" err="1">
                          <a:latin typeface="Tahoma"/>
                          <a:ea typeface="Tahoma"/>
                          <a:cs typeface="Tahoma"/>
                          <a:sym typeface="Tahoma"/>
                        </a:rPr>
                        <a:t>flo</a:t>
                      </a:r>
                      <a:r>
                        <a:rPr lang="en-US" sz="1800" dirty="0">
                          <a:latin typeface="Tahoma"/>
                          <a:ea typeface="Tahoma"/>
                          <a:cs typeface="Tahoma"/>
                          <a:sym typeface="Tahoma"/>
                        </a:rPr>
                        <a:t>: </a:t>
                      </a:r>
                      <a:r>
                        <a:rPr lang="en-US" sz="1800" dirty="0" err="1">
                          <a:latin typeface="Tahoma"/>
                          <a:ea typeface="Tahoma"/>
                          <a:cs typeface="Tahoma"/>
                          <a:sym typeface="Tahoma"/>
                        </a:rPr>
                        <a:t>Loại</a:t>
                      </a:r>
                      <a:r>
                        <a:rPr lang="en-US" sz="1800" dirty="0">
                          <a:latin typeface="Tahoma"/>
                          <a:ea typeface="Tahoma"/>
                          <a:cs typeface="Tahoma"/>
                          <a:sym typeface="Tahoma"/>
                        </a:rPr>
                        <a:t> </a:t>
                      </a:r>
                      <a:r>
                        <a:rPr lang="en-US" sz="1800" dirty="0" err="1">
                          <a:latin typeface="Tahoma"/>
                          <a:ea typeface="Tahoma"/>
                          <a:cs typeface="Tahoma"/>
                          <a:sym typeface="Tahoma"/>
                        </a:rPr>
                        <a:t>bỏ</a:t>
                      </a:r>
                      <a:r>
                        <a:rPr lang="en-US" sz="1800" dirty="0">
                          <a:latin typeface="Tahoma"/>
                          <a:ea typeface="Tahoma"/>
                          <a:cs typeface="Tahoma"/>
                          <a:sym typeface="Tahoma"/>
                        </a:rPr>
                        <a:t> </a:t>
                      </a:r>
                      <a:r>
                        <a:rPr lang="en-US" sz="1800" dirty="0" err="1">
                          <a:latin typeface="Tahoma"/>
                          <a:ea typeface="Tahoma"/>
                          <a:cs typeface="Tahoma"/>
                          <a:sym typeface="Tahoma"/>
                        </a:rPr>
                        <a:t>nhiệt</a:t>
                      </a:r>
                      <a:r>
                        <a:rPr lang="en-US" sz="1800" dirty="0">
                          <a:latin typeface="Tahoma"/>
                          <a:ea typeface="Tahoma"/>
                          <a:cs typeface="Tahoma"/>
                          <a:sym typeface="Tahoma"/>
                        </a:rPr>
                        <a:t> </a:t>
                      </a:r>
                      <a:r>
                        <a:rPr lang="en-US" sz="1800" dirty="0" err="1">
                          <a:latin typeface="Tahoma"/>
                          <a:ea typeface="Tahoma"/>
                          <a:cs typeface="Tahoma"/>
                          <a:sym typeface="Tahoma"/>
                        </a:rPr>
                        <a:t>nhanh</a:t>
                      </a:r>
                      <a:r>
                        <a:rPr lang="en-US" sz="1800" dirty="0">
                          <a:latin typeface="Tahoma"/>
                          <a:ea typeface="Tahoma"/>
                          <a:cs typeface="Tahoma"/>
                          <a:sym typeface="Tahoma"/>
                        </a:rPr>
                        <a:t> </a:t>
                      </a:r>
                      <a:r>
                        <a:rPr lang="en-US" sz="1800" dirty="0" err="1">
                          <a:latin typeface="Tahoma"/>
                          <a:ea typeface="Tahoma"/>
                          <a:cs typeface="Tahoma"/>
                          <a:sym typeface="Tahoma"/>
                        </a:rPr>
                        <a:t>hơn</a:t>
                      </a:r>
                      <a:r>
                        <a:rPr lang="en-US" sz="1800" dirty="0">
                          <a:latin typeface="Tahoma"/>
                          <a:ea typeface="Tahoma"/>
                          <a:cs typeface="Tahoma"/>
                          <a:sym typeface="Tahoma"/>
                        </a:rPr>
                        <a:t> </a:t>
                      </a:r>
                      <a:r>
                        <a:rPr lang="en-US" sz="1800" dirty="0" err="1">
                          <a:latin typeface="Tahoma"/>
                          <a:ea typeface="Tahoma"/>
                          <a:cs typeface="Tahoma"/>
                          <a:sym typeface="Tahoma"/>
                        </a:rPr>
                        <a:t>mức</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thể</a:t>
                      </a:r>
                      <a:r>
                        <a:rPr lang="en-US" sz="1800" dirty="0">
                          <a:latin typeface="Tahoma"/>
                          <a:ea typeface="Tahoma"/>
                          <a:cs typeface="Tahoma"/>
                          <a:sym typeface="Tahoma"/>
                        </a:rPr>
                        <a:t> </a:t>
                      </a:r>
                      <a:r>
                        <a:rPr lang="en-US" sz="1800" dirty="0" err="1">
                          <a:latin typeface="Tahoma"/>
                          <a:ea typeface="Tahoma"/>
                          <a:cs typeface="Tahoma"/>
                          <a:sym typeface="Tahoma"/>
                        </a:rPr>
                        <a:t>tạo</a:t>
                      </a:r>
                      <a:r>
                        <a:rPr lang="en-US" sz="1800" dirty="0">
                          <a:latin typeface="Tahoma"/>
                          <a:ea typeface="Tahoma"/>
                          <a:cs typeface="Tahoma"/>
                          <a:sym typeface="Tahoma"/>
                        </a:rPr>
                        <a:t> </a:t>
                      </a:r>
                      <a:r>
                        <a:rPr lang="en-US" sz="1800" dirty="0" err="1">
                          <a:latin typeface="Tahoma"/>
                          <a:ea typeface="Tahoma"/>
                          <a:cs typeface="Tahoma"/>
                          <a:sym typeface="Tahoma"/>
                        </a:rPr>
                        <a:t>ra</a:t>
                      </a:r>
                      <a:r>
                        <a:rPr lang="en-US" sz="1800" dirty="0">
                          <a:latin typeface="Tahoma"/>
                          <a:ea typeface="Tahoma"/>
                          <a:cs typeface="Tahoma"/>
                          <a:sym typeface="Tahoma"/>
                        </a:rPr>
                        <a:t> </a:t>
                      </a:r>
                      <a:r>
                        <a:rPr lang="en-US" sz="1800" dirty="0" err="1">
                          <a:latin typeface="Tahoma"/>
                          <a:ea typeface="Tahoma"/>
                          <a:cs typeface="Tahoma"/>
                          <a:sym typeface="Tahoma"/>
                        </a:rPr>
                        <a:t>trong</a:t>
                      </a:r>
                      <a:r>
                        <a:rPr lang="en-US" sz="1800" dirty="0">
                          <a:latin typeface="Tahoma"/>
                          <a:ea typeface="Tahoma"/>
                          <a:cs typeface="Tahoma"/>
                          <a:sym typeface="Tahoma"/>
                        </a:rPr>
                        <a:t> </a:t>
                      </a:r>
                      <a:r>
                        <a:rPr lang="en-US" sz="1800" dirty="0" err="1">
                          <a:latin typeface="Tahoma"/>
                          <a:ea typeface="Tahoma"/>
                          <a:cs typeface="Tahoma"/>
                          <a:sym typeface="Tahoma"/>
                        </a:rPr>
                        <a:t>quá</a:t>
                      </a:r>
                      <a:r>
                        <a:rPr lang="en-US" sz="1800" dirty="0">
                          <a:latin typeface="Tahoma"/>
                          <a:ea typeface="Tahoma"/>
                          <a:cs typeface="Tahoma"/>
                          <a:sym typeface="Tahoma"/>
                        </a:rPr>
                        <a:t> </a:t>
                      </a:r>
                      <a:r>
                        <a:rPr lang="en-US" sz="1800" dirty="0" err="1">
                          <a:latin typeface="Tahoma"/>
                          <a:ea typeface="Tahoma"/>
                          <a:cs typeface="Tahoma"/>
                          <a:sym typeface="Tahoma"/>
                        </a:rPr>
                        <a:t>trình</a:t>
                      </a:r>
                      <a:r>
                        <a:rPr lang="en-US" sz="1800" dirty="0">
                          <a:latin typeface="Tahoma"/>
                          <a:ea typeface="Tahoma"/>
                          <a:cs typeface="Tahoma"/>
                          <a:sym typeface="Tahoma"/>
                        </a:rPr>
                        <a:t> </a:t>
                      </a:r>
                      <a:r>
                        <a:rPr lang="en-US" sz="1800" dirty="0" err="1">
                          <a:latin typeface="Tahoma"/>
                          <a:ea typeface="Tahoma"/>
                          <a:cs typeface="Tahoma"/>
                          <a:sym typeface="Tahoma"/>
                        </a:rPr>
                        <a:t>đánh</a:t>
                      </a:r>
                      <a:r>
                        <a:rPr lang="en-US" sz="1800" dirty="0">
                          <a:latin typeface="Tahoma"/>
                          <a:ea typeface="Tahoma"/>
                          <a:cs typeface="Tahoma"/>
                          <a:sym typeface="Tahoma"/>
                        </a:rPr>
                        <a:t> </a:t>
                      </a:r>
                      <a:r>
                        <a:rPr lang="en-US" sz="1800" dirty="0" err="1">
                          <a:latin typeface="Tahoma"/>
                          <a:ea typeface="Tahoma"/>
                          <a:cs typeface="Tahoma"/>
                          <a:sym typeface="Tahoma"/>
                        </a:rPr>
                        <a:t>lửa</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55600" algn="l" rtl="0">
                        <a:spcBef>
                          <a:spcPts val="0"/>
                        </a:spcBef>
                        <a:spcAft>
                          <a:spcPts val="0"/>
                        </a:spcAft>
                        <a:buSzPts val="2000"/>
                        <a:buFont typeface="Tahoma"/>
                        <a:buChar char="❏"/>
                      </a:pP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dirty="0" err="1">
                          <a:latin typeface="Tahoma"/>
                          <a:ea typeface="Tahoma"/>
                          <a:cs typeface="Tahoma"/>
                          <a:sym typeface="Tahoma"/>
                        </a:rPr>
                        <a:t>thống</a:t>
                      </a:r>
                      <a:r>
                        <a:rPr lang="en-US" sz="1800" dirty="0">
                          <a:latin typeface="Tahoma"/>
                          <a:ea typeface="Tahoma"/>
                          <a:cs typeface="Tahoma"/>
                          <a:sym typeface="Tahoma"/>
                        </a:rPr>
                        <a:t> </a:t>
                      </a:r>
                      <a:r>
                        <a:rPr lang="en-US" sz="1800" dirty="0" err="1">
                          <a:latin typeface="Tahoma"/>
                          <a:ea typeface="Tahoma"/>
                          <a:cs typeface="Tahoma"/>
                          <a:sym typeface="Tahoma"/>
                        </a:rPr>
                        <a:t>ngăn</a:t>
                      </a:r>
                      <a:r>
                        <a:rPr lang="en-US" sz="1800" dirty="0">
                          <a:latin typeface="Tahoma"/>
                          <a:ea typeface="Tahoma"/>
                          <a:cs typeface="Tahoma"/>
                          <a:sym typeface="Tahoma"/>
                        </a:rPr>
                        <a:t> </a:t>
                      </a:r>
                      <a:r>
                        <a:rPr lang="en-US" sz="1800" dirty="0" err="1">
                          <a:latin typeface="Tahoma"/>
                          <a:ea typeface="Tahoma"/>
                          <a:cs typeface="Tahoma"/>
                          <a:sym typeface="Tahoma"/>
                        </a:rPr>
                        <a:t>chặn</a:t>
                      </a:r>
                      <a:r>
                        <a:rPr lang="en-US" sz="1800" dirty="0">
                          <a:latin typeface="Tahoma"/>
                          <a:ea typeface="Tahoma"/>
                          <a:cs typeface="Tahoma"/>
                          <a:sym typeface="Tahoma"/>
                        </a:rPr>
                        <a:t> </a:t>
                      </a:r>
                      <a:r>
                        <a:rPr lang="en-US" sz="1800" dirty="0" err="1">
                          <a:latin typeface="Tahoma"/>
                          <a:ea typeface="Tahoma"/>
                          <a:cs typeface="Tahoma"/>
                          <a:sym typeface="Tahoma"/>
                        </a:rPr>
                        <a:t>hóa</a:t>
                      </a:r>
                      <a:r>
                        <a:rPr lang="en-US" sz="1800" dirty="0">
                          <a:latin typeface="Tahoma"/>
                          <a:ea typeface="Tahoma"/>
                          <a:cs typeface="Tahoma"/>
                          <a:sym typeface="Tahoma"/>
                        </a:rPr>
                        <a:t> </a:t>
                      </a:r>
                      <a:r>
                        <a:rPr lang="en-US" sz="1800" dirty="0" err="1">
                          <a:latin typeface="Tahoma"/>
                          <a:ea typeface="Tahoma"/>
                          <a:cs typeface="Tahoma"/>
                          <a:sym typeface="Tahoma"/>
                        </a:rPr>
                        <a:t>chất</a:t>
                      </a:r>
                      <a:r>
                        <a:rPr lang="en-US" sz="1800" dirty="0">
                          <a:latin typeface="Tahoma"/>
                          <a:ea typeface="Tahoma"/>
                          <a:cs typeface="Tahoma"/>
                          <a:sym typeface="Tahoma"/>
                        </a:rPr>
                        <a:t>: </a:t>
                      </a:r>
                      <a:r>
                        <a:rPr lang="en-US" sz="1800" dirty="0" err="1">
                          <a:latin typeface="Tahoma"/>
                          <a:ea typeface="Tahoma"/>
                          <a:cs typeface="Tahoma"/>
                          <a:sym typeface="Tahoma"/>
                        </a:rPr>
                        <a:t>Xử</a:t>
                      </a:r>
                      <a:r>
                        <a:rPr lang="en-US" sz="1800" dirty="0">
                          <a:latin typeface="Tahoma"/>
                          <a:ea typeface="Tahoma"/>
                          <a:cs typeface="Tahoma"/>
                          <a:sym typeface="Tahoma"/>
                        </a:rPr>
                        <a:t> </a:t>
                      </a:r>
                      <a:r>
                        <a:rPr lang="en-US" sz="1800" dirty="0" err="1">
                          <a:latin typeface="Tahoma"/>
                          <a:ea typeface="Tahoma"/>
                          <a:cs typeface="Tahoma"/>
                          <a:sym typeface="Tahoma"/>
                        </a:rPr>
                        <a:t>lý</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đám</a:t>
                      </a:r>
                      <a:r>
                        <a:rPr lang="en-US" sz="1800" dirty="0">
                          <a:latin typeface="Tahoma"/>
                          <a:ea typeface="Tahoma"/>
                          <a:cs typeface="Tahoma"/>
                          <a:sym typeface="Tahoma"/>
                        </a:rPr>
                        <a:t> </a:t>
                      </a:r>
                      <a:r>
                        <a:rPr lang="en-US" sz="1800" dirty="0" err="1">
                          <a:latin typeface="Tahoma"/>
                          <a:ea typeface="Tahoma"/>
                          <a:cs typeface="Tahoma"/>
                          <a:sym typeface="Tahoma"/>
                        </a:rPr>
                        <a:t>cháy</a:t>
                      </a:r>
                      <a:r>
                        <a:rPr lang="en-US" sz="1800" dirty="0">
                          <a:latin typeface="Tahoma"/>
                          <a:ea typeface="Tahoma"/>
                          <a:cs typeface="Tahoma"/>
                          <a:sym typeface="Tahoma"/>
                        </a:rPr>
                        <a:t> </a:t>
                      </a:r>
                      <a:r>
                        <a:rPr lang="en-US" sz="1800" dirty="0" err="1">
                          <a:latin typeface="Tahoma"/>
                          <a:ea typeface="Tahoma"/>
                          <a:cs typeface="Tahoma"/>
                          <a:sym typeface="Tahoma"/>
                        </a:rPr>
                        <a:t>xảy</a:t>
                      </a:r>
                      <a:r>
                        <a:rPr lang="en-US" sz="1800" dirty="0">
                          <a:latin typeface="Tahoma"/>
                          <a:ea typeface="Tahoma"/>
                          <a:cs typeface="Tahoma"/>
                          <a:sym typeface="Tahoma"/>
                        </a:rPr>
                        <a:t> </a:t>
                      </a:r>
                      <a:r>
                        <a:rPr lang="en-US" sz="1800" dirty="0" err="1">
                          <a:latin typeface="Tahoma"/>
                          <a:ea typeface="Tahoma"/>
                          <a:cs typeface="Tahoma"/>
                          <a:sym typeface="Tahoma"/>
                        </a:rPr>
                        <a:t>ra</a:t>
                      </a:r>
                      <a:r>
                        <a:rPr lang="en-US" sz="1800" dirty="0">
                          <a:latin typeface="Tahoma"/>
                          <a:ea typeface="Tahoma"/>
                          <a:cs typeface="Tahoma"/>
                          <a:sym typeface="Tahoma"/>
                        </a:rPr>
                        <a:t> do </a:t>
                      </a:r>
                      <a:r>
                        <a:rPr lang="en-US" sz="1800" dirty="0" err="1">
                          <a:latin typeface="Tahoma"/>
                          <a:ea typeface="Tahoma"/>
                          <a:cs typeface="Tahoma"/>
                          <a:sym typeface="Tahoma"/>
                        </a:rPr>
                        <a:t>phản</a:t>
                      </a:r>
                      <a:r>
                        <a:rPr lang="en-US" sz="1800" dirty="0">
                          <a:latin typeface="Tahoma"/>
                          <a:ea typeface="Tahoma"/>
                          <a:cs typeface="Tahoma"/>
                          <a:sym typeface="Tahoma"/>
                        </a:rPr>
                        <a:t> </a:t>
                      </a:r>
                      <a:r>
                        <a:rPr lang="en-US" sz="1800" dirty="0" err="1">
                          <a:latin typeface="Tahoma"/>
                          <a:ea typeface="Tahoma"/>
                          <a:cs typeface="Tahoma"/>
                          <a:sym typeface="Tahoma"/>
                        </a:rPr>
                        <a:t>ứng</a:t>
                      </a:r>
                      <a:r>
                        <a:rPr lang="en-US" sz="1800" dirty="0">
                          <a:latin typeface="Tahoma"/>
                          <a:ea typeface="Tahoma"/>
                          <a:cs typeface="Tahoma"/>
                          <a:sym typeface="Tahoma"/>
                        </a:rPr>
                        <a:t> </a:t>
                      </a:r>
                      <a:r>
                        <a:rPr lang="en-US" sz="1800" dirty="0" err="1">
                          <a:latin typeface="Tahoma"/>
                          <a:ea typeface="Tahoma"/>
                          <a:cs typeface="Tahoma"/>
                          <a:sym typeface="Tahoma"/>
                        </a:rPr>
                        <a:t>hóa</a:t>
                      </a:r>
                      <a:r>
                        <a:rPr lang="en-US" sz="1800" dirty="0">
                          <a:latin typeface="Tahoma"/>
                          <a:ea typeface="Tahoma"/>
                          <a:cs typeface="Tahoma"/>
                          <a:sym typeface="Tahoma"/>
                        </a:rPr>
                        <a:t> </a:t>
                      </a:r>
                      <a:r>
                        <a:rPr lang="en-US" sz="1800" dirty="0" err="1">
                          <a:latin typeface="Tahoma"/>
                          <a:ea typeface="Tahoma"/>
                          <a:cs typeface="Tahoma"/>
                          <a:sym typeface="Tahoma"/>
                        </a:rPr>
                        <a:t>học</a:t>
                      </a:r>
                      <a:endParaRPr sz="1800" dirty="0">
                        <a:latin typeface="Tahoma"/>
                        <a:ea typeface="Tahoma"/>
                        <a:cs typeface="Tahoma"/>
                        <a:sym typeface="Tahoma"/>
                      </a:endParaRPr>
                    </a:p>
                  </a:txBody>
                  <a:tcPr marL="91425" marR="91425" marT="91425" marB="91425"/>
                </a:tc>
                <a:extLst>
                  <a:ext uri="{0D108BD9-81ED-4DB2-BD59-A6C34878D82A}">
                    <a16:rowId xmlns:a16="http://schemas.microsoft.com/office/drawing/2014/main" val="10001"/>
                  </a:ext>
                </a:extLst>
              </a:tr>
            </a:tbl>
          </a:graphicData>
        </a:graphic>
      </p:graphicFrame>
      <p:pic>
        <p:nvPicPr>
          <p:cNvPr id="329" name="Google Shape;329;g156548fac3a_0_0"/>
          <p:cNvPicPr preferRelativeResize="0"/>
          <p:nvPr/>
        </p:nvPicPr>
        <p:blipFill>
          <a:blip r:embed="rId3">
            <a:alphaModFix/>
          </a:blip>
          <a:stretch>
            <a:fillRect/>
          </a:stretch>
        </p:blipFill>
        <p:spPr>
          <a:xfrm>
            <a:off x="3035156" y="5299810"/>
            <a:ext cx="1057275" cy="838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56548fac3a_0_23"/>
          <p:cNvSpPr/>
          <p:nvPr/>
        </p:nvSpPr>
        <p:spPr>
          <a:xfrm>
            <a:off x="7515225" y="4962525"/>
            <a:ext cx="4224300" cy="1371600"/>
          </a:xfrm>
          <a:prstGeom prst="round2DiagRect">
            <a:avLst>
              <a:gd name="adj1" fmla="val 16667"/>
              <a:gd name="adj2" fmla="val 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Nội</a:t>
            </a:r>
            <a:r>
              <a:rPr lang="en-US" sz="1800" dirty="0">
                <a:latin typeface="Tahoma"/>
                <a:ea typeface="Tahoma"/>
                <a:cs typeface="Tahoma"/>
                <a:sym typeface="Tahoma"/>
              </a:rPr>
              <a:t> dung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ngăn</a:t>
            </a:r>
            <a:r>
              <a:rPr lang="en-US" sz="1800" dirty="0">
                <a:latin typeface="Tahoma"/>
                <a:ea typeface="Tahoma"/>
                <a:cs typeface="Tahoma"/>
                <a:sym typeface="Tahoma"/>
              </a:rPr>
              <a:t> </a:t>
            </a:r>
            <a:r>
              <a:rPr lang="en-US" sz="1800" dirty="0" err="1">
                <a:latin typeface="Tahoma"/>
                <a:ea typeface="Tahoma"/>
                <a:cs typeface="Tahoma"/>
                <a:sym typeface="Tahoma"/>
              </a:rPr>
              <a:t>chứa</a:t>
            </a:r>
            <a:r>
              <a:rPr lang="en-US" sz="1800" dirty="0">
                <a:latin typeface="Tahoma"/>
                <a:ea typeface="Tahoma"/>
                <a:cs typeface="Tahoma"/>
                <a:sym typeface="Tahoma"/>
              </a:rPr>
              <a:t> </a:t>
            </a:r>
            <a:r>
              <a:rPr lang="en-US" sz="1800" dirty="0" err="1">
                <a:latin typeface="Tahoma"/>
                <a:ea typeface="Tahoma"/>
                <a:cs typeface="Tahoma"/>
                <a:sym typeface="Tahoma"/>
              </a:rPr>
              <a:t>phải</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thường</a:t>
            </a:r>
            <a:r>
              <a:rPr lang="en-US" sz="1800" dirty="0">
                <a:latin typeface="Tahoma"/>
                <a:ea typeface="Tahoma"/>
                <a:cs typeface="Tahoma"/>
                <a:sym typeface="Tahoma"/>
              </a:rPr>
              <a:t> </a:t>
            </a:r>
            <a:r>
              <a:rPr lang="en-US" sz="1800" dirty="0" err="1">
                <a:latin typeface="Tahoma"/>
                <a:ea typeface="Tahoma"/>
                <a:cs typeface="Tahoma"/>
                <a:sym typeface="Tahoma"/>
              </a:rPr>
              <a:t>xuyên</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đảm</a:t>
            </a:r>
            <a:r>
              <a:rPr lang="en-US" sz="1800" dirty="0">
                <a:latin typeface="Tahoma"/>
                <a:ea typeface="Tahoma"/>
                <a:cs typeface="Tahoma"/>
                <a:sym typeface="Tahoma"/>
              </a:rPr>
              <a:t>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rằng</a:t>
            </a:r>
            <a:r>
              <a:rPr lang="en-US" sz="1800" dirty="0">
                <a:latin typeface="Tahoma"/>
                <a:ea typeface="Tahoma"/>
                <a:cs typeface="Tahoma"/>
                <a:sym typeface="Tahoma"/>
              </a:rPr>
              <a:t> </a:t>
            </a:r>
            <a:r>
              <a:rPr lang="en-US" sz="1800" dirty="0" err="1">
                <a:latin typeface="Tahoma"/>
                <a:ea typeface="Tahoma"/>
                <a:cs typeface="Tahoma"/>
                <a:sym typeface="Tahoma"/>
              </a:rPr>
              <a:t>chỉ</a:t>
            </a:r>
            <a:r>
              <a:rPr lang="en-US" sz="1800" dirty="0">
                <a:latin typeface="Tahoma"/>
                <a:ea typeface="Tahoma"/>
                <a:cs typeface="Tahoma"/>
                <a:sym typeface="Tahoma"/>
              </a:rPr>
              <a:t> </a:t>
            </a:r>
            <a:r>
              <a:rPr lang="en-US" sz="1800" dirty="0" err="1">
                <a:latin typeface="Tahoma"/>
                <a:ea typeface="Tahoma"/>
                <a:cs typeface="Tahoma"/>
                <a:sym typeface="Tahoma"/>
              </a:rPr>
              <a:t>những</a:t>
            </a:r>
            <a:r>
              <a:rPr lang="en-US" sz="1800" dirty="0">
                <a:latin typeface="Tahoma"/>
                <a:ea typeface="Tahoma"/>
                <a:cs typeface="Tahoma"/>
                <a:sym typeface="Tahoma"/>
              </a:rPr>
              <a:t> </a:t>
            </a: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hiện</a:t>
            </a:r>
            <a:r>
              <a:rPr lang="en-US" sz="1800" dirty="0">
                <a:latin typeface="Tahoma"/>
                <a:ea typeface="Tahoma"/>
                <a:cs typeface="Tahoma"/>
                <a:sym typeface="Tahoma"/>
              </a:rPr>
              <a:t> </a:t>
            </a:r>
            <a:r>
              <a:rPr lang="en-US" sz="1800" dirty="0" err="1">
                <a:latin typeface="Tahoma"/>
                <a:ea typeface="Tahoma"/>
                <a:cs typeface="Tahoma"/>
                <a:sym typeface="Tahoma"/>
              </a:rPr>
              <a:t>tại</a:t>
            </a:r>
            <a:r>
              <a:rPr lang="en-US" sz="1800" dirty="0">
                <a:latin typeface="Tahoma"/>
                <a:ea typeface="Tahoma"/>
                <a:cs typeface="Tahoma"/>
                <a:sym typeface="Tahoma"/>
              </a:rPr>
              <a:t> </a:t>
            </a:r>
            <a:r>
              <a:rPr lang="en-US" sz="1800" dirty="0" err="1">
                <a:latin typeface="Tahoma"/>
                <a:ea typeface="Tahoma"/>
                <a:cs typeface="Tahoma"/>
                <a:sym typeface="Tahoma"/>
              </a:rPr>
              <a:t>mới</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lưu</a:t>
            </a:r>
            <a:r>
              <a:rPr lang="en-US" sz="1800" dirty="0">
                <a:latin typeface="Tahoma"/>
                <a:ea typeface="Tahoma"/>
                <a:cs typeface="Tahoma"/>
                <a:sym typeface="Tahoma"/>
              </a:rPr>
              <a:t> </a:t>
            </a:r>
            <a:r>
              <a:rPr lang="en-US" sz="1800" dirty="0" err="1">
                <a:latin typeface="Tahoma"/>
                <a:ea typeface="Tahoma"/>
                <a:cs typeface="Tahoma"/>
                <a:sym typeface="Tahoma"/>
              </a:rPr>
              <a:t>trữ</a:t>
            </a:r>
            <a:endParaRPr sz="1800" dirty="0">
              <a:latin typeface="Tahoma"/>
              <a:ea typeface="Tahoma"/>
              <a:cs typeface="Tahoma"/>
              <a:sym typeface="Tahoma"/>
            </a:endParaRPr>
          </a:p>
        </p:txBody>
      </p:sp>
      <p:sp>
        <p:nvSpPr>
          <p:cNvPr id="336" name="Google Shape;336;g156548fac3a_0_2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latin typeface="Arial"/>
                <a:ea typeface="Arial"/>
                <a:cs typeface="Arial"/>
                <a:sym typeface="Arial"/>
              </a:rPr>
              <a:t>Các</a:t>
            </a:r>
            <a:r>
              <a:rPr lang="en-US" dirty="0">
                <a:latin typeface="Arial"/>
                <a:ea typeface="Arial"/>
                <a:cs typeface="Arial"/>
                <a:sym typeface="Arial"/>
              </a:rPr>
              <a:t> </a:t>
            </a:r>
            <a:r>
              <a:rPr lang="en-US" dirty="0" err="1">
                <a:latin typeface="Arial"/>
                <a:ea typeface="Arial"/>
                <a:cs typeface="Arial"/>
                <a:sym typeface="Arial"/>
              </a:rPr>
              <a:t>khuyến</a:t>
            </a:r>
            <a:r>
              <a:rPr lang="en-US" dirty="0">
                <a:latin typeface="Arial"/>
                <a:ea typeface="Arial"/>
                <a:cs typeface="Arial"/>
                <a:sym typeface="Arial"/>
              </a:rPr>
              <a:t> </a:t>
            </a:r>
            <a:r>
              <a:rPr lang="en-US" dirty="0" err="1">
                <a:latin typeface="Arial"/>
                <a:ea typeface="Arial"/>
                <a:cs typeface="Arial"/>
                <a:sym typeface="Arial"/>
              </a:rPr>
              <a:t>nghị</a:t>
            </a:r>
            <a:r>
              <a:rPr lang="en-US" dirty="0">
                <a:latin typeface="Arial"/>
                <a:ea typeface="Arial"/>
                <a:cs typeface="Arial"/>
                <a:sym typeface="Arial"/>
              </a:rPr>
              <a:t> </a:t>
            </a:r>
            <a:r>
              <a:rPr lang="en-US" dirty="0" err="1">
                <a:latin typeface="Arial"/>
                <a:ea typeface="Arial"/>
                <a:cs typeface="Arial"/>
                <a:sym typeface="Arial"/>
              </a:rPr>
              <a:t>về</a:t>
            </a:r>
            <a:r>
              <a:rPr lang="en-US" dirty="0">
                <a:latin typeface="Arial"/>
                <a:ea typeface="Arial"/>
                <a:cs typeface="Arial"/>
                <a:sym typeface="Arial"/>
              </a:rPr>
              <a:t> </a:t>
            </a:r>
            <a:r>
              <a:rPr lang="en-US" dirty="0" err="1">
                <a:latin typeface="Arial"/>
                <a:ea typeface="Arial"/>
                <a:cs typeface="Arial"/>
                <a:sym typeface="Arial"/>
              </a:rPr>
              <a:t>ngăn</a:t>
            </a:r>
            <a:r>
              <a:rPr lang="en-US" dirty="0">
                <a:latin typeface="Arial"/>
                <a:ea typeface="Arial"/>
                <a:cs typeface="Arial"/>
                <a:sym typeface="Arial"/>
              </a:rPr>
              <a:t> </a:t>
            </a:r>
            <a:r>
              <a:rPr lang="en-US" dirty="0" err="1">
                <a:latin typeface="Arial"/>
                <a:ea typeface="Arial"/>
                <a:cs typeface="Arial"/>
                <a:sym typeface="Arial"/>
              </a:rPr>
              <a:t>chứa</a:t>
            </a:r>
            <a:r>
              <a:rPr lang="en-US" dirty="0">
                <a:latin typeface="Arial"/>
                <a:ea typeface="Arial"/>
                <a:cs typeface="Arial"/>
                <a:sym typeface="Arial"/>
              </a:rPr>
              <a:t> </a:t>
            </a:r>
            <a:r>
              <a:rPr lang="en-US" dirty="0" err="1">
                <a:latin typeface="Arial"/>
                <a:ea typeface="Arial"/>
                <a:cs typeface="Arial"/>
                <a:sym typeface="Arial"/>
              </a:rPr>
              <a:t>bằng</a:t>
            </a:r>
            <a:r>
              <a:rPr lang="en-US" dirty="0">
                <a:latin typeface="Arial"/>
                <a:ea typeface="Arial"/>
                <a:cs typeface="Arial"/>
                <a:sym typeface="Arial"/>
              </a:rPr>
              <a:t> </a:t>
            </a:r>
            <a:r>
              <a:rPr lang="en-US" dirty="0" err="1">
                <a:latin typeface="Arial"/>
                <a:ea typeface="Arial"/>
                <a:cs typeface="Arial"/>
                <a:sym typeface="Arial"/>
              </a:rPr>
              <a:t>chứng</a:t>
            </a:r>
            <a:endParaRPr dirty="0">
              <a:latin typeface="Arial"/>
              <a:ea typeface="Arial"/>
              <a:cs typeface="Arial"/>
              <a:sym typeface="Arial"/>
            </a:endParaRPr>
          </a:p>
        </p:txBody>
      </p:sp>
      <p:sp>
        <p:nvSpPr>
          <p:cNvPr id="337" name="Google Shape;337;g156548fac3a_0_2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31</a:t>
            </a:fld>
            <a:endParaRPr/>
          </a:p>
        </p:txBody>
      </p:sp>
      <p:sp>
        <p:nvSpPr>
          <p:cNvPr id="338" name="Google Shape;338;g156548fac3a_0_23"/>
          <p:cNvSpPr/>
          <p:nvPr/>
        </p:nvSpPr>
        <p:spPr>
          <a:xfrm>
            <a:off x="4872038" y="1173925"/>
            <a:ext cx="557100" cy="543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lt1"/>
                </a:solidFill>
              </a:rPr>
              <a:t>1</a:t>
            </a:r>
            <a:endParaRPr sz="2000" b="1">
              <a:solidFill>
                <a:schemeClr val="lt1"/>
              </a:solidFill>
            </a:endParaRPr>
          </a:p>
        </p:txBody>
      </p:sp>
      <p:sp>
        <p:nvSpPr>
          <p:cNvPr id="339" name="Google Shape;339;g156548fac3a_0_23"/>
          <p:cNvSpPr/>
          <p:nvPr/>
        </p:nvSpPr>
        <p:spPr>
          <a:xfrm>
            <a:off x="4872038" y="2731250"/>
            <a:ext cx="557100" cy="543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lt1"/>
                </a:solidFill>
              </a:rPr>
              <a:t>3</a:t>
            </a:r>
            <a:endParaRPr sz="2000" b="1">
              <a:solidFill>
                <a:schemeClr val="lt1"/>
              </a:solidFill>
            </a:endParaRPr>
          </a:p>
        </p:txBody>
      </p:sp>
      <p:sp>
        <p:nvSpPr>
          <p:cNvPr id="340" name="Google Shape;340;g156548fac3a_0_23"/>
          <p:cNvSpPr/>
          <p:nvPr/>
        </p:nvSpPr>
        <p:spPr>
          <a:xfrm>
            <a:off x="6762863" y="1907350"/>
            <a:ext cx="557100" cy="543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lt1"/>
                </a:solidFill>
              </a:rPr>
              <a:t>2</a:t>
            </a:r>
            <a:endParaRPr sz="2000" b="1">
              <a:solidFill>
                <a:schemeClr val="lt1"/>
              </a:solidFill>
            </a:endParaRPr>
          </a:p>
        </p:txBody>
      </p:sp>
      <p:sp>
        <p:nvSpPr>
          <p:cNvPr id="341" name="Google Shape;341;g156548fac3a_0_23"/>
          <p:cNvSpPr/>
          <p:nvPr/>
        </p:nvSpPr>
        <p:spPr>
          <a:xfrm>
            <a:off x="6762863" y="3524213"/>
            <a:ext cx="557100" cy="543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lt1"/>
                </a:solidFill>
              </a:rPr>
              <a:t>4</a:t>
            </a:r>
            <a:endParaRPr sz="2000" b="1">
              <a:solidFill>
                <a:schemeClr val="lt1"/>
              </a:solidFill>
            </a:endParaRPr>
          </a:p>
        </p:txBody>
      </p:sp>
      <p:sp>
        <p:nvSpPr>
          <p:cNvPr id="342" name="Google Shape;342;g156548fac3a_0_23"/>
          <p:cNvSpPr/>
          <p:nvPr/>
        </p:nvSpPr>
        <p:spPr>
          <a:xfrm>
            <a:off x="6762863" y="5141075"/>
            <a:ext cx="557100" cy="543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lt1"/>
                </a:solidFill>
              </a:rPr>
              <a:t>6</a:t>
            </a:r>
            <a:endParaRPr sz="2000" b="1">
              <a:solidFill>
                <a:schemeClr val="lt1"/>
              </a:solidFill>
            </a:endParaRPr>
          </a:p>
        </p:txBody>
      </p:sp>
      <p:sp>
        <p:nvSpPr>
          <p:cNvPr id="343" name="Google Shape;343;g156548fac3a_0_23"/>
          <p:cNvSpPr/>
          <p:nvPr/>
        </p:nvSpPr>
        <p:spPr>
          <a:xfrm>
            <a:off x="4872038" y="4288575"/>
            <a:ext cx="557100" cy="543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lt1"/>
                </a:solidFill>
              </a:rPr>
              <a:t>5</a:t>
            </a:r>
            <a:endParaRPr sz="2000" b="1">
              <a:solidFill>
                <a:schemeClr val="lt1"/>
              </a:solidFill>
            </a:endParaRPr>
          </a:p>
        </p:txBody>
      </p:sp>
      <p:sp>
        <p:nvSpPr>
          <p:cNvPr id="344" name="Google Shape;344;g156548fac3a_0_23"/>
          <p:cNvSpPr/>
          <p:nvPr/>
        </p:nvSpPr>
        <p:spPr>
          <a:xfrm>
            <a:off x="442925" y="942975"/>
            <a:ext cx="4224300" cy="1371600"/>
          </a:xfrm>
          <a:prstGeom prst="round2DiagRect">
            <a:avLst>
              <a:gd name="adj1" fmla="val 16667"/>
              <a:gd name="adj2" fmla="val 0"/>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ngăn</a:t>
            </a:r>
            <a:r>
              <a:rPr lang="en-US" sz="1800" dirty="0">
                <a:latin typeface="Tahoma"/>
                <a:ea typeface="Tahoma"/>
                <a:cs typeface="Tahoma"/>
                <a:sym typeface="Tahoma"/>
              </a:rPr>
              <a:t> </a:t>
            </a:r>
            <a:r>
              <a:rPr lang="en-US" sz="1800" dirty="0" err="1">
                <a:latin typeface="Tahoma"/>
                <a:ea typeface="Tahoma"/>
                <a:cs typeface="Tahoma"/>
                <a:sym typeface="Tahoma"/>
              </a:rPr>
              <a:t>chứa</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sử</a:t>
            </a:r>
            <a:r>
              <a:rPr lang="en-US" sz="1800" dirty="0">
                <a:latin typeface="Tahoma"/>
                <a:ea typeface="Tahoma"/>
                <a:cs typeface="Tahoma"/>
                <a:sym typeface="Tahoma"/>
              </a:rPr>
              <a:t> </a:t>
            </a:r>
            <a:r>
              <a:rPr lang="en-US" sz="1800" dirty="0" err="1">
                <a:latin typeface="Tahoma"/>
                <a:ea typeface="Tahoma"/>
                <a:cs typeface="Tahoma"/>
                <a:sym typeface="Tahoma"/>
              </a:rPr>
              <a:t>dụng</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lưu</a:t>
            </a:r>
            <a:r>
              <a:rPr lang="en-US" sz="1800" dirty="0">
                <a:latin typeface="Tahoma"/>
                <a:ea typeface="Tahoma"/>
                <a:cs typeface="Tahoma"/>
                <a:sym typeface="Tahoma"/>
              </a:rPr>
              <a:t> </a:t>
            </a:r>
            <a:r>
              <a:rPr lang="en-US" sz="1800" dirty="0" err="1">
                <a:latin typeface="Tahoma"/>
                <a:ea typeface="Tahoma"/>
                <a:cs typeface="Tahoma"/>
                <a:sym typeface="Tahoma"/>
              </a:rPr>
              <a:t>trữ</a:t>
            </a:r>
            <a:r>
              <a:rPr lang="en-US" sz="1800" dirty="0">
                <a:latin typeface="Tahoma"/>
                <a:ea typeface="Tahoma"/>
                <a:cs typeface="Tahoma"/>
                <a:sym typeface="Tahoma"/>
              </a:rPr>
              <a:t> </a:t>
            </a: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phải</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mật</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ngăn</a:t>
            </a:r>
            <a:r>
              <a:rPr lang="en-US" sz="1800" dirty="0">
                <a:latin typeface="Tahoma"/>
                <a:ea typeface="Tahoma"/>
                <a:cs typeface="Tahoma"/>
                <a:sym typeface="Tahoma"/>
              </a:rPr>
              <a:t> </a:t>
            </a:r>
            <a:r>
              <a:rPr lang="en-US" sz="1800" dirty="0" err="1">
                <a:latin typeface="Tahoma"/>
                <a:ea typeface="Tahoma"/>
                <a:cs typeface="Tahoma"/>
                <a:sym typeface="Tahoma"/>
              </a:rPr>
              <a:t>chặn</a:t>
            </a:r>
            <a:r>
              <a:rPr lang="en-US" sz="1800" dirty="0">
                <a:latin typeface="Tahoma"/>
                <a:ea typeface="Tahoma"/>
                <a:cs typeface="Tahoma"/>
                <a:sym typeface="Tahoma"/>
              </a:rPr>
              <a:t> </a:t>
            </a:r>
            <a:r>
              <a:rPr lang="en-US" sz="1800" dirty="0" err="1">
                <a:latin typeface="Tahoma"/>
                <a:ea typeface="Tahoma"/>
                <a:cs typeface="Tahoma"/>
                <a:sym typeface="Tahoma"/>
              </a:rPr>
              <a:t>truy</a:t>
            </a:r>
            <a:r>
              <a:rPr lang="en-US" sz="1800" dirty="0">
                <a:latin typeface="Tahoma"/>
                <a:ea typeface="Tahoma"/>
                <a:cs typeface="Tahoma"/>
                <a:sym typeface="Tahoma"/>
              </a:rPr>
              <a:t> </a:t>
            </a:r>
            <a:r>
              <a:rPr lang="en-US" sz="1800" dirty="0" err="1">
                <a:latin typeface="Tahoma"/>
                <a:ea typeface="Tahoma"/>
                <a:cs typeface="Tahoma"/>
                <a:sym typeface="Tahoma"/>
              </a:rPr>
              <a:t>cập</a:t>
            </a:r>
            <a:r>
              <a:rPr lang="en-US" sz="1800" dirty="0">
                <a:latin typeface="Tahoma"/>
                <a:ea typeface="Tahoma"/>
                <a:cs typeface="Tahoma"/>
                <a:sym typeface="Tahoma"/>
              </a:rPr>
              <a:t> </a:t>
            </a:r>
            <a:r>
              <a:rPr lang="en-US" sz="1800" dirty="0" err="1">
                <a:latin typeface="Tahoma"/>
                <a:ea typeface="Tahoma"/>
                <a:cs typeface="Tahoma"/>
                <a:sym typeface="Tahoma"/>
              </a:rPr>
              <a:t>trái</a:t>
            </a:r>
            <a:r>
              <a:rPr lang="en-US" sz="1800" dirty="0">
                <a:latin typeface="Tahoma"/>
                <a:ea typeface="Tahoma"/>
                <a:cs typeface="Tahoma"/>
                <a:sym typeface="Tahoma"/>
              </a:rPr>
              <a:t> </a:t>
            </a:r>
            <a:r>
              <a:rPr lang="en-US" sz="1800" dirty="0" err="1">
                <a:latin typeface="Tahoma"/>
                <a:ea typeface="Tahoma"/>
                <a:cs typeface="Tahoma"/>
                <a:sym typeface="Tahoma"/>
              </a:rPr>
              <a:t>phép</a:t>
            </a:r>
            <a:endParaRPr sz="1800" dirty="0">
              <a:latin typeface="Tahoma"/>
              <a:ea typeface="Tahoma"/>
              <a:cs typeface="Tahoma"/>
              <a:sym typeface="Tahoma"/>
            </a:endParaRPr>
          </a:p>
        </p:txBody>
      </p:sp>
      <p:sp>
        <p:nvSpPr>
          <p:cNvPr id="345" name="Google Shape;345;g156548fac3a_0_23"/>
          <p:cNvSpPr/>
          <p:nvPr/>
        </p:nvSpPr>
        <p:spPr>
          <a:xfrm>
            <a:off x="442925" y="2614627"/>
            <a:ext cx="4224300" cy="1371600"/>
          </a:xfrm>
          <a:prstGeom prst="round2DiagRect">
            <a:avLst>
              <a:gd name="adj1" fmla="val 16667"/>
              <a:gd name="adj2" fmla="val 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Chúng</a:t>
            </a:r>
            <a:r>
              <a:rPr lang="en-US" sz="1800" dirty="0">
                <a:latin typeface="Tahoma"/>
                <a:ea typeface="Tahoma"/>
                <a:cs typeface="Tahoma"/>
                <a:sym typeface="Tahoma"/>
              </a:rPr>
              <a:t> </a:t>
            </a:r>
            <a:r>
              <a:rPr lang="en-US" sz="1800" dirty="0" err="1">
                <a:latin typeface="Tahoma"/>
                <a:ea typeface="Tahoma"/>
                <a:cs typeface="Tahoma"/>
                <a:sym typeface="Tahoma"/>
              </a:rPr>
              <a:t>phải</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làm</a:t>
            </a:r>
            <a:r>
              <a:rPr lang="en-US" sz="1800" dirty="0">
                <a:latin typeface="Tahoma"/>
                <a:ea typeface="Tahoma"/>
                <a:cs typeface="Tahoma"/>
                <a:sym typeface="Tahoma"/>
              </a:rPr>
              <a:t> </a:t>
            </a: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thép</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phải</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khóa</a:t>
            </a:r>
            <a:r>
              <a:rPr lang="en-US" sz="1800" dirty="0">
                <a:latin typeface="Tahoma"/>
                <a:ea typeface="Tahoma"/>
                <a:cs typeface="Tahoma"/>
                <a:sym typeface="Tahoma"/>
              </a:rPr>
              <a:t> </a:t>
            </a:r>
            <a:r>
              <a:rPr lang="en-US" sz="1800" dirty="0" err="1">
                <a:latin typeface="Tahoma"/>
                <a:ea typeface="Tahoma"/>
                <a:cs typeface="Tahoma"/>
                <a:sym typeface="Tahoma"/>
              </a:rPr>
              <a:t>tủ</a:t>
            </a:r>
            <a:r>
              <a:rPr lang="en-US" sz="1800" dirty="0">
                <a:latin typeface="Tahoma"/>
                <a:ea typeface="Tahoma"/>
                <a:cs typeface="Tahoma"/>
                <a:sym typeface="Tahoma"/>
              </a:rPr>
              <a:t> </a:t>
            </a:r>
            <a:r>
              <a:rPr lang="en-US" sz="1800" dirty="0" err="1">
                <a:latin typeface="Tahoma"/>
                <a:ea typeface="Tahoma"/>
                <a:cs typeface="Tahoma"/>
                <a:sym typeface="Tahoma"/>
              </a:rPr>
              <a:t>bên</a:t>
            </a:r>
            <a:r>
              <a:rPr lang="en-US" sz="1800" dirty="0">
                <a:latin typeface="Tahoma"/>
                <a:ea typeface="Tahoma"/>
                <a:cs typeface="Tahoma"/>
                <a:sym typeface="Tahoma"/>
              </a:rPr>
              <a:t> </a:t>
            </a:r>
            <a:r>
              <a:rPr lang="en-US" sz="1800" dirty="0" err="1">
                <a:latin typeface="Tahoma"/>
                <a:ea typeface="Tahoma"/>
                <a:cs typeface="Tahoma"/>
                <a:sym typeface="Tahoma"/>
              </a:rPr>
              <a:t>trong</a:t>
            </a:r>
            <a:r>
              <a:rPr lang="en-US" sz="1800" dirty="0">
                <a:latin typeface="Tahoma"/>
                <a:ea typeface="Tahoma"/>
                <a:cs typeface="Tahoma"/>
                <a:sym typeface="Tahoma"/>
              </a:rPr>
              <a:t> </a:t>
            </a:r>
            <a:r>
              <a:rPr lang="en-US" sz="1800" dirty="0" err="1">
                <a:latin typeface="Tahoma"/>
                <a:ea typeface="Tahoma"/>
                <a:cs typeface="Tahoma"/>
                <a:sym typeface="Tahoma"/>
              </a:rPr>
              <a:t>hoặc</a:t>
            </a:r>
            <a:r>
              <a:rPr lang="en-US" sz="1800" dirty="0">
                <a:latin typeface="Tahoma"/>
                <a:ea typeface="Tahoma"/>
                <a:cs typeface="Tahoma"/>
                <a:sym typeface="Tahoma"/>
              </a:rPr>
              <a:t> ổ </a:t>
            </a:r>
            <a:r>
              <a:rPr lang="en-US" sz="1800" dirty="0" err="1">
                <a:latin typeface="Tahoma"/>
                <a:ea typeface="Tahoma"/>
                <a:cs typeface="Tahoma"/>
                <a:sym typeface="Tahoma"/>
              </a:rPr>
              <a:t>khóa</a:t>
            </a:r>
            <a:r>
              <a:rPr lang="en-US" sz="1800" dirty="0">
                <a:latin typeface="Tahoma"/>
                <a:ea typeface="Tahoma"/>
                <a:cs typeface="Tahoma"/>
                <a:sym typeface="Tahoma"/>
              </a:rPr>
              <a:t> </a:t>
            </a:r>
            <a:r>
              <a:rPr lang="en-US" sz="1800" dirty="0" err="1">
                <a:latin typeface="Tahoma"/>
                <a:ea typeface="Tahoma"/>
                <a:cs typeface="Tahoma"/>
                <a:sym typeface="Tahoma"/>
              </a:rPr>
              <a:t>bên</a:t>
            </a:r>
            <a:r>
              <a:rPr lang="en-US" sz="1800" dirty="0">
                <a:latin typeface="Tahoma"/>
                <a:ea typeface="Tahoma"/>
                <a:cs typeface="Tahoma"/>
                <a:sym typeface="Tahoma"/>
              </a:rPr>
              <a:t> </a:t>
            </a:r>
            <a:r>
              <a:rPr lang="en-US" sz="1800" dirty="0" err="1">
                <a:latin typeface="Tahoma"/>
                <a:ea typeface="Tahoma"/>
                <a:cs typeface="Tahoma"/>
                <a:sym typeface="Tahoma"/>
              </a:rPr>
              <a:t>ngoài</a:t>
            </a:r>
            <a:endParaRPr sz="1800" dirty="0">
              <a:latin typeface="Tahoma"/>
              <a:ea typeface="Tahoma"/>
              <a:cs typeface="Tahoma"/>
              <a:sym typeface="Tahoma"/>
            </a:endParaRPr>
          </a:p>
        </p:txBody>
      </p:sp>
      <p:sp>
        <p:nvSpPr>
          <p:cNvPr id="346" name="Google Shape;346;g156548fac3a_0_23"/>
          <p:cNvSpPr/>
          <p:nvPr/>
        </p:nvSpPr>
        <p:spPr>
          <a:xfrm>
            <a:off x="7515225" y="3280175"/>
            <a:ext cx="4224300" cy="1371600"/>
          </a:xfrm>
          <a:prstGeom prst="round2DiagRect">
            <a:avLst>
              <a:gd name="adj1" fmla="val 16667"/>
              <a:gd name="adj2" fmla="val 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Tahoma"/>
                <a:ea typeface="Tahoma"/>
                <a:cs typeface="Tahoma"/>
                <a:sym typeface="Tahoma"/>
              </a:rPr>
              <a:t>Phải giới hạn khóa trùng lặp để hạn chế quyền truy cập</a:t>
            </a:r>
            <a:endParaRPr sz="1800">
              <a:latin typeface="Tahoma"/>
              <a:ea typeface="Tahoma"/>
              <a:cs typeface="Tahoma"/>
              <a:sym typeface="Tahoma"/>
            </a:endParaRPr>
          </a:p>
        </p:txBody>
      </p:sp>
      <p:sp>
        <p:nvSpPr>
          <p:cNvPr id="347" name="Google Shape;347;g156548fac3a_0_23"/>
          <p:cNvSpPr/>
          <p:nvPr/>
        </p:nvSpPr>
        <p:spPr>
          <a:xfrm>
            <a:off x="7515225" y="1597825"/>
            <a:ext cx="4224300" cy="1371600"/>
          </a:xfrm>
          <a:prstGeom prst="round2DiagRect">
            <a:avLst>
              <a:gd name="adj1" fmla="val 16667"/>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ngăn</a:t>
            </a:r>
            <a:r>
              <a:rPr lang="en-US" sz="1800" dirty="0">
                <a:latin typeface="Tahoma"/>
                <a:ea typeface="Tahoma"/>
                <a:cs typeface="Tahoma"/>
                <a:sym typeface="Tahoma"/>
              </a:rPr>
              <a:t> </a:t>
            </a:r>
            <a:r>
              <a:rPr lang="en-US" sz="1800" dirty="0" err="1">
                <a:latin typeface="Tahoma"/>
                <a:ea typeface="Tahoma"/>
                <a:cs typeface="Tahoma"/>
                <a:sym typeface="Tahoma"/>
              </a:rPr>
              <a:t>chứa</a:t>
            </a:r>
            <a:r>
              <a:rPr lang="en-US" sz="1800" dirty="0">
                <a:latin typeface="Tahoma"/>
                <a:ea typeface="Tahoma"/>
                <a:cs typeface="Tahoma"/>
                <a:sym typeface="Tahoma"/>
              </a:rPr>
              <a:t> </a:t>
            </a:r>
            <a:r>
              <a:rPr lang="en-US" sz="1800" dirty="0" err="1">
                <a:latin typeface="Tahoma"/>
                <a:ea typeface="Tahoma"/>
                <a:cs typeface="Tahoma"/>
                <a:sym typeface="Tahoma"/>
              </a:rPr>
              <a:t>phải</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đặt</a:t>
            </a:r>
            <a:r>
              <a:rPr lang="en-US" sz="1800" dirty="0">
                <a:latin typeface="Tahoma"/>
                <a:ea typeface="Tahoma"/>
                <a:cs typeface="Tahoma"/>
                <a:sym typeface="Tahoma"/>
              </a:rPr>
              <a:t> </a:t>
            </a:r>
            <a:r>
              <a:rPr lang="en-US" sz="1800" dirty="0" err="1">
                <a:latin typeface="Tahoma"/>
                <a:ea typeface="Tahoma"/>
                <a:cs typeface="Tahoma"/>
                <a:sym typeface="Tahoma"/>
              </a:rPr>
              <a:t>trong</a:t>
            </a:r>
            <a:r>
              <a:rPr lang="en-US" sz="1800" dirty="0">
                <a:latin typeface="Tahoma"/>
                <a:ea typeface="Tahoma"/>
                <a:cs typeface="Tahoma"/>
                <a:sym typeface="Tahoma"/>
              </a:rPr>
              <a:t> </a:t>
            </a:r>
            <a:r>
              <a:rPr lang="en-US" sz="1800" dirty="0" err="1">
                <a:latin typeface="Tahoma"/>
                <a:ea typeface="Tahoma"/>
                <a:cs typeface="Tahoma"/>
                <a:sym typeface="Tahoma"/>
              </a:rPr>
              <a:t>khu</a:t>
            </a:r>
            <a:r>
              <a:rPr lang="en-US" sz="1800" dirty="0">
                <a:latin typeface="Tahoma"/>
                <a:ea typeface="Tahoma"/>
                <a:cs typeface="Tahoma"/>
                <a:sym typeface="Tahoma"/>
              </a:rPr>
              <a:t> </a:t>
            </a:r>
            <a:r>
              <a:rPr lang="en-US" sz="1800" dirty="0" err="1">
                <a:latin typeface="Tahoma"/>
                <a:ea typeface="Tahoma"/>
                <a:cs typeface="Tahoma"/>
                <a:sym typeface="Tahoma"/>
              </a:rPr>
              <a:t>vực</a:t>
            </a:r>
            <a:r>
              <a:rPr lang="en-US" sz="1800" dirty="0">
                <a:latin typeface="Tahoma"/>
                <a:ea typeface="Tahoma"/>
                <a:cs typeface="Tahoma"/>
                <a:sym typeface="Tahoma"/>
              </a:rPr>
              <a:t> </a:t>
            </a:r>
            <a:r>
              <a:rPr lang="en-US" sz="1800" dirty="0" err="1">
                <a:latin typeface="Tahoma"/>
                <a:ea typeface="Tahoma"/>
                <a:cs typeface="Tahoma"/>
                <a:sym typeface="Tahoma"/>
              </a:rPr>
              <a:t>hạn</a:t>
            </a:r>
            <a:r>
              <a:rPr lang="en-US" sz="1800" dirty="0">
                <a:latin typeface="Tahoma"/>
                <a:ea typeface="Tahoma"/>
                <a:cs typeface="Tahoma"/>
                <a:sym typeface="Tahoma"/>
              </a:rPr>
              <a:t> </a:t>
            </a:r>
            <a:r>
              <a:rPr lang="en-US" sz="1800" dirty="0" err="1">
                <a:latin typeface="Tahoma"/>
                <a:ea typeface="Tahoma"/>
                <a:cs typeface="Tahoma"/>
                <a:sym typeface="Tahoma"/>
              </a:rPr>
              <a:t>chế</a:t>
            </a:r>
            <a:r>
              <a:rPr lang="en-US" sz="1800" dirty="0">
                <a:latin typeface="Tahoma"/>
                <a:ea typeface="Tahoma"/>
                <a:cs typeface="Tahoma"/>
                <a:sym typeface="Tahoma"/>
              </a:rPr>
              <a:t> </a:t>
            </a:r>
            <a:r>
              <a:rPr lang="en-US" sz="1800" dirty="0" err="1">
                <a:latin typeface="Tahoma"/>
                <a:ea typeface="Tahoma"/>
                <a:cs typeface="Tahoma"/>
                <a:sym typeface="Tahoma"/>
              </a:rPr>
              <a:t>mà</a:t>
            </a:r>
            <a:r>
              <a:rPr lang="en-US" sz="1800" dirty="0">
                <a:latin typeface="Tahoma"/>
                <a:ea typeface="Tahoma"/>
                <a:cs typeface="Tahoma"/>
                <a:sym typeface="Tahoma"/>
              </a:rPr>
              <a:t> </a:t>
            </a:r>
            <a:r>
              <a:rPr lang="en-US" sz="1800" dirty="0" err="1">
                <a:latin typeface="Tahoma"/>
                <a:ea typeface="Tahoma"/>
                <a:cs typeface="Tahoma"/>
                <a:sym typeface="Tahoma"/>
              </a:rPr>
              <a:t>chỉ</a:t>
            </a:r>
            <a:r>
              <a:rPr lang="en-US" sz="1800" dirty="0">
                <a:latin typeface="Tahoma"/>
                <a:ea typeface="Tahoma"/>
                <a:cs typeface="Tahoma"/>
                <a:sym typeface="Tahoma"/>
              </a:rPr>
              <a:t> </a:t>
            </a:r>
            <a:r>
              <a:rPr lang="en-US" sz="1800" dirty="0" err="1">
                <a:latin typeface="Tahoma"/>
                <a:ea typeface="Tahoma"/>
                <a:cs typeface="Tahoma"/>
                <a:sym typeface="Tahoma"/>
              </a:rPr>
              <a:t>nhân</a:t>
            </a:r>
            <a:r>
              <a:rPr lang="en-US" sz="1800" dirty="0">
                <a:latin typeface="Tahoma"/>
                <a:ea typeface="Tahoma"/>
                <a:cs typeface="Tahoma"/>
                <a:sym typeface="Tahoma"/>
              </a:rPr>
              <a:t> </a:t>
            </a:r>
            <a:r>
              <a:rPr lang="en-US" sz="1800" dirty="0" err="1">
                <a:latin typeface="Tahoma"/>
                <a:ea typeface="Tahoma"/>
                <a:cs typeface="Tahoma"/>
                <a:sym typeface="Tahoma"/>
              </a:rPr>
              <a:t>viên</a:t>
            </a:r>
            <a:r>
              <a:rPr lang="en-US" sz="1800" dirty="0">
                <a:latin typeface="Tahoma"/>
                <a:ea typeface="Tahoma"/>
                <a:cs typeface="Tahoma"/>
                <a:sym typeface="Tahoma"/>
              </a:rPr>
              <a:t> </a:t>
            </a:r>
            <a:r>
              <a:rPr lang="en-US" sz="1800" dirty="0" err="1">
                <a:latin typeface="Tahoma"/>
                <a:ea typeface="Tahoma"/>
                <a:cs typeface="Tahoma"/>
                <a:sym typeface="Tahoma"/>
              </a:rPr>
              <a:t>phòng</a:t>
            </a:r>
            <a:r>
              <a:rPr lang="en-US" sz="1800" dirty="0">
                <a:latin typeface="Tahoma"/>
                <a:ea typeface="Tahoma"/>
                <a:cs typeface="Tahoma"/>
                <a:sym typeface="Tahoma"/>
              </a:rPr>
              <a:t> lab </a:t>
            </a:r>
            <a:r>
              <a:rPr lang="en-US" sz="1800" dirty="0" err="1">
                <a:latin typeface="Tahoma"/>
                <a:ea typeface="Tahoma"/>
                <a:cs typeface="Tahoma"/>
                <a:sym typeface="Tahoma"/>
              </a:rPr>
              <a:t>mới</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thể</a:t>
            </a:r>
            <a:r>
              <a:rPr lang="en-US" sz="1800" dirty="0">
                <a:latin typeface="Tahoma"/>
                <a:ea typeface="Tahoma"/>
                <a:cs typeface="Tahoma"/>
                <a:sym typeface="Tahoma"/>
              </a:rPr>
              <a:t> </a:t>
            </a:r>
            <a:r>
              <a:rPr lang="en-US" sz="1800" dirty="0" err="1">
                <a:latin typeface="Tahoma"/>
                <a:ea typeface="Tahoma"/>
                <a:cs typeface="Tahoma"/>
                <a:sym typeface="Tahoma"/>
              </a:rPr>
              <a:t>tiếp</a:t>
            </a:r>
            <a:r>
              <a:rPr lang="en-US" sz="1800" dirty="0">
                <a:latin typeface="Tahoma"/>
                <a:ea typeface="Tahoma"/>
                <a:cs typeface="Tahoma"/>
                <a:sym typeface="Tahoma"/>
              </a:rPr>
              <a:t> </a:t>
            </a:r>
            <a:r>
              <a:rPr lang="en-US" sz="1800" dirty="0" err="1">
                <a:latin typeface="Tahoma"/>
                <a:ea typeface="Tahoma"/>
                <a:cs typeface="Tahoma"/>
                <a:sym typeface="Tahoma"/>
              </a:rPr>
              <a:t>cận</a:t>
            </a:r>
            <a:r>
              <a:rPr lang="en-US" sz="1800" dirty="0">
                <a:latin typeface="Tahoma"/>
                <a:ea typeface="Tahoma"/>
                <a:cs typeface="Tahoma"/>
                <a:sym typeface="Tahoma"/>
              </a:rPr>
              <a:t> </a:t>
            </a:r>
            <a:r>
              <a:rPr lang="en-US" sz="1800" dirty="0" err="1">
                <a:latin typeface="Tahoma"/>
                <a:ea typeface="Tahoma"/>
                <a:cs typeface="Tahoma"/>
                <a:sym typeface="Tahoma"/>
              </a:rPr>
              <a:t>được</a:t>
            </a:r>
            <a:endParaRPr sz="1800" dirty="0">
              <a:latin typeface="Tahoma"/>
              <a:ea typeface="Tahoma"/>
              <a:cs typeface="Tahoma"/>
              <a:sym typeface="Tahoma"/>
            </a:endParaRPr>
          </a:p>
        </p:txBody>
      </p:sp>
      <p:sp>
        <p:nvSpPr>
          <p:cNvPr id="348" name="Google Shape;348;g156548fac3a_0_23"/>
          <p:cNvSpPr/>
          <p:nvPr/>
        </p:nvSpPr>
        <p:spPr>
          <a:xfrm>
            <a:off x="442925" y="4286250"/>
            <a:ext cx="4224300" cy="1371600"/>
          </a:xfrm>
          <a:prstGeom prst="round2DiagRect">
            <a:avLst>
              <a:gd name="adj1" fmla="val 16667"/>
              <a:gd name="adj2" fmla="val 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Tất</a:t>
            </a:r>
            <a:r>
              <a:rPr lang="en-US" sz="1800" dirty="0">
                <a:latin typeface="Tahoma"/>
                <a:ea typeface="Tahoma"/>
                <a:cs typeface="Tahoma"/>
                <a:sym typeface="Tahoma"/>
              </a:rPr>
              <a:t> </a:t>
            </a:r>
            <a:r>
              <a:rPr lang="en-US" sz="1800" dirty="0" err="1">
                <a:latin typeface="Tahoma"/>
                <a:ea typeface="Tahoma"/>
                <a:cs typeface="Tahoma"/>
                <a:sym typeface="Tahoma"/>
              </a:rPr>
              <a:t>cả</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ngăn</a:t>
            </a:r>
            <a:r>
              <a:rPr lang="en-US" sz="1800" dirty="0">
                <a:latin typeface="Tahoma"/>
                <a:ea typeface="Tahoma"/>
                <a:cs typeface="Tahoma"/>
                <a:sym typeface="Tahoma"/>
              </a:rPr>
              <a:t> </a:t>
            </a:r>
            <a:r>
              <a:rPr lang="en-US" sz="1800" dirty="0" err="1">
                <a:latin typeface="Tahoma"/>
                <a:ea typeface="Tahoma"/>
                <a:cs typeface="Tahoma"/>
                <a:sym typeface="Tahoma"/>
              </a:rPr>
              <a:t>chứa</a:t>
            </a:r>
            <a:r>
              <a:rPr lang="en-US" sz="1800" dirty="0">
                <a:latin typeface="Tahoma"/>
                <a:ea typeface="Tahoma"/>
                <a:cs typeface="Tahoma"/>
                <a:sym typeface="Tahoma"/>
              </a:rPr>
              <a:t> </a:t>
            </a: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phải</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giám</a:t>
            </a:r>
            <a:r>
              <a:rPr lang="en-US" sz="1800" dirty="0">
                <a:latin typeface="Tahoma"/>
                <a:ea typeface="Tahoma"/>
                <a:cs typeface="Tahoma"/>
                <a:sym typeface="Tahoma"/>
              </a:rPr>
              <a:t> </a:t>
            </a:r>
            <a:r>
              <a:rPr lang="en-US" sz="1800" dirty="0" err="1">
                <a:latin typeface="Tahoma"/>
                <a:ea typeface="Tahoma"/>
                <a:cs typeface="Tahoma"/>
                <a:sym typeface="Tahoma"/>
              </a:rPr>
              <a:t>sát</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chúng</a:t>
            </a:r>
            <a:r>
              <a:rPr lang="en-US" sz="1800" dirty="0">
                <a:latin typeface="Tahoma"/>
                <a:ea typeface="Tahoma"/>
                <a:cs typeface="Tahoma"/>
                <a:sym typeface="Tahoma"/>
              </a:rPr>
              <a:t> </a:t>
            </a:r>
            <a:r>
              <a:rPr lang="en-US" sz="1800" dirty="0" err="1">
                <a:latin typeface="Tahoma"/>
                <a:ea typeface="Tahoma"/>
                <a:cs typeface="Tahoma"/>
                <a:sym typeface="Tahoma"/>
              </a:rPr>
              <a:t>phải</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khóa</a:t>
            </a:r>
            <a:r>
              <a:rPr lang="en-US" sz="1800" dirty="0">
                <a:latin typeface="Tahoma"/>
                <a:ea typeface="Tahoma"/>
                <a:cs typeface="Tahoma"/>
                <a:sym typeface="Tahoma"/>
              </a:rPr>
              <a:t> </a:t>
            </a:r>
            <a:r>
              <a:rPr lang="en-US" sz="1800" dirty="0" err="1">
                <a:latin typeface="Tahoma"/>
                <a:ea typeface="Tahoma"/>
                <a:cs typeface="Tahoma"/>
                <a:sym typeface="Tahoma"/>
              </a:rPr>
              <a:t>khi</a:t>
            </a:r>
            <a:r>
              <a:rPr lang="en-US" sz="1800" dirty="0">
                <a:latin typeface="Tahoma"/>
                <a:ea typeface="Tahoma"/>
                <a:cs typeface="Tahoma"/>
                <a:sym typeface="Tahoma"/>
              </a:rPr>
              <a:t> </a:t>
            </a:r>
            <a:r>
              <a:rPr lang="en-US" sz="1800" dirty="0" err="1">
                <a:latin typeface="Tahoma"/>
                <a:ea typeface="Tahoma"/>
                <a:cs typeface="Tahoma"/>
                <a:sym typeface="Tahoma"/>
              </a:rPr>
              <a:t>không</a:t>
            </a:r>
            <a:r>
              <a:rPr lang="en-US" sz="1800" dirty="0">
                <a:latin typeface="Tahoma"/>
                <a:ea typeface="Tahoma"/>
                <a:cs typeface="Tahoma"/>
                <a:sym typeface="Tahoma"/>
              </a:rPr>
              <a:t> </a:t>
            </a:r>
            <a:r>
              <a:rPr lang="en-US" sz="1800" dirty="0" err="1">
                <a:latin typeface="Tahoma"/>
                <a:ea typeface="Tahoma"/>
                <a:cs typeface="Tahoma"/>
                <a:sym typeface="Tahoma"/>
              </a:rPr>
              <a:t>sử</a:t>
            </a:r>
            <a:r>
              <a:rPr lang="en-US" sz="1800" dirty="0">
                <a:latin typeface="Tahoma"/>
                <a:ea typeface="Tahoma"/>
                <a:cs typeface="Tahoma"/>
                <a:sym typeface="Tahoma"/>
              </a:rPr>
              <a:t> </a:t>
            </a:r>
            <a:r>
              <a:rPr lang="en-US" sz="1800" dirty="0" err="1">
                <a:latin typeface="Tahoma"/>
                <a:ea typeface="Tahoma"/>
                <a:cs typeface="Tahoma"/>
                <a:sym typeface="Tahoma"/>
              </a:rPr>
              <a:t>dụng</a:t>
            </a:r>
            <a:endParaRPr sz="1800" dirty="0">
              <a:latin typeface="Tahoma"/>
              <a:ea typeface="Tahoma"/>
              <a:cs typeface="Tahoma"/>
              <a:sym typeface="Tahoma"/>
            </a:endParaRPr>
          </a:p>
        </p:txBody>
      </p:sp>
      <p:pic>
        <p:nvPicPr>
          <p:cNvPr id="349" name="Google Shape;349;g156548fac3a_0_23"/>
          <p:cNvPicPr preferRelativeResize="0"/>
          <p:nvPr/>
        </p:nvPicPr>
        <p:blipFill>
          <a:blip r:embed="rId3">
            <a:alphaModFix/>
          </a:blip>
          <a:stretch>
            <a:fillRect/>
          </a:stretch>
        </p:blipFill>
        <p:spPr>
          <a:xfrm>
            <a:off x="9346375" y="789350"/>
            <a:ext cx="1028700" cy="704850"/>
          </a:xfrm>
          <a:prstGeom prst="rect">
            <a:avLst/>
          </a:prstGeom>
          <a:noFill/>
          <a:ln>
            <a:noFill/>
          </a:ln>
        </p:spPr>
      </p:pic>
      <p:pic>
        <p:nvPicPr>
          <p:cNvPr id="350" name="Google Shape;350;g156548fac3a_0_23"/>
          <p:cNvPicPr preferRelativeResize="0"/>
          <p:nvPr/>
        </p:nvPicPr>
        <p:blipFill>
          <a:blip r:embed="rId4">
            <a:alphaModFix/>
          </a:blip>
          <a:stretch>
            <a:fillRect/>
          </a:stretch>
        </p:blipFill>
        <p:spPr>
          <a:xfrm>
            <a:off x="2031163" y="5791300"/>
            <a:ext cx="581025" cy="723900"/>
          </a:xfrm>
          <a:prstGeom prst="rect">
            <a:avLst/>
          </a:prstGeom>
          <a:noFill/>
          <a:ln>
            <a:noFill/>
          </a:ln>
        </p:spPr>
      </p:pic>
      <p:cxnSp>
        <p:nvCxnSpPr>
          <p:cNvPr id="351" name="Google Shape;351;g156548fac3a_0_23"/>
          <p:cNvCxnSpPr>
            <a:stCxn id="338" idx="6"/>
            <a:endCxn id="340" idx="2"/>
          </p:cNvCxnSpPr>
          <p:nvPr/>
        </p:nvCxnSpPr>
        <p:spPr>
          <a:xfrm>
            <a:off x="5429138" y="1445425"/>
            <a:ext cx="1333800" cy="733500"/>
          </a:xfrm>
          <a:prstGeom prst="straightConnector1">
            <a:avLst/>
          </a:prstGeom>
          <a:noFill/>
          <a:ln w="9525" cap="flat" cmpd="sng">
            <a:solidFill>
              <a:schemeClr val="dk2"/>
            </a:solidFill>
            <a:prstDash val="solid"/>
            <a:round/>
            <a:headEnd type="none" w="med" len="med"/>
            <a:tailEnd type="none" w="med" len="med"/>
          </a:ln>
        </p:spPr>
      </p:cxnSp>
      <p:cxnSp>
        <p:nvCxnSpPr>
          <p:cNvPr id="352" name="Google Shape;352;g156548fac3a_0_23"/>
          <p:cNvCxnSpPr>
            <a:stCxn id="339" idx="6"/>
            <a:endCxn id="340" idx="2"/>
          </p:cNvCxnSpPr>
          <p:nvPr/>
        </p:nvCxnSpPr>
        <p:spPr>
          <a:xfrm rot="10800000" flipH="1">
            <a:off x="5429138" y="2178950"/>
            <a:ext cx="1333800" cy="8238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g156548fac3a_0_23"/>
          <p:cNvCxnSpPr>
            <a:stCxn id="341" idx="2"/>
            <a:endCxn id="339" idx="6"/>
          </p:cNvCxnSpPr>
          <p:nvPr/>
        </p:nvCxnSpPr>
        <p:spPr>
          <a:xfrm rot="10800000">
            <a:off x="5429063" y="3002813"/>
            <a:ext cx="1333800" cy="792900"/>
          </a:xfrm>
          <a:prstGeom prst="straightConnector1">
            <a:avLst/>
          </a:prstGeom>
          <a:noFill/>
          <a:ln w="9525" cap="flat" cmpd="sng">
            <a:solidFill>
              <a:schemeClr val="dk2"/>
            </a:solidFill>
            <a:prstDash val="solid"/>
            <a:round/>
            <a:headEnd type="none" w="med" len="med"/>
            <a:tailEnd type="none" w="med" len="med"/>
          </a:ln>
        </p:spPr>
      </p:cxnSp>
      <p:cxnSp>
        <p:nvCxnSpPr>
          <p:cNvPr id="354" name="Google Shape;354;g156548fac3a_0_23"/>
          <p:cNvCxnSpPr>
            <a:stCxn id="343" idx="6"/>
            <a:endCxn id="341" idx="2"/>
          </p:cNvCxnSpPr>
          <p:nvPr/>
        </p:nvCxnSpPr>
        <p:spPr>
          <a:xfrm rot="10800000" flipH="1">
            <a:off x="5429138" y="3795675"/>
            <a:ext cx="1333800" cy="764400"/>
          </a:xfrm>
          <a:prstGeom prst="straightConnector1">
            <a:avLst/>
          </a:prstGeom>
          <a:noFill/>
          <a:ln w="9525" cap="flat" cmpd="sng">
            <a:solidFill>
              <a:schemeClr val="dk2"/>
            </a:solidFill>
            <a:prstDash val="solid"/>
            <a:round/>
            <a:headEnd type="none" w="med" len="med"/>
            <a:tailEnd type="none" w="med" len="med"/>
          </a:ln>
        </p:spPr>
      </p:cxnSp>
      <p:cxnSp>
        <p:nvCxnSpPr>
          <p:cNvPr id="355" name="Google Shape;355;g156548fac3a_0_23"/>
          <p:cNvCxnSpPr>
            <a:stCxn id="342" idx="2"/>
            <a:endCxn id="343" idx="6"/>
          </p:cNvCxnSpPr>
          <p:nvPr/>
        </p:nvCxnSpPr>
        <p:spPr>
          <a:xfrm rot="10800000">
            <a:off x="5429063" y="4559975"/>
            <a:ext cx="1333800" cy="852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56548fac3a_0_59"/>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Nhật ký An ninh phòng Lab</a:t>
            </a:r>
            <a:endParaRPr>
              <a:latin typeface="Arial"/>
              <a:ea typeface="Arial"/>
              <a:cs typeface="Arial"/>
              <a:sym typeface="Arial"/>
            </a:endParaRPr>
          </a:p>
        </p:txBody>
      </p:sp>
      <p:sp>
        <p:nvSpPr>
          <p:cNvPr id="362" name="Google Shape;362;g156548fac3a_0_59"/>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32</a:t>
            </a:fld>
            <a:endParaRPr/>
          </a:p>
        </p:txBody>
      </p:sp>
      <p:sp>
        <p:nvSpPr>
          <p:cNvPr id="363" name="Google Shape;363;g156548fac3a_0_59"/>
          <p:cNvSpPr/>
          <p:nvPr/>
        </p:nvSpPr>
        <p:spPr>
          <a:xfrm>
            <a:off x="645300" y="885850"/>
            <a:ext cx="10901400" cy="129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Thường</a:t>
            </a:r>
            <a:r>
              <a:rPr lang="en-US" sz="1800" dirty="0">
                <a:latin typeface="Tahoma"/>
                <a:ea typeface="Tahoma"/>
                <a:cs typeface="Tahoma"/>
                <a:sym typeface="Tahoma"/>
              </a:rPr>
              <a:t> </a:t>
            </a:r>
            <a:r>
              <a:rPr lang="en-US" sz="1800" dirty="0" err="1">
                <a:latin typeface="Tahoma"/>
                <a:ea typeface="Tahoma"/>
                <a:cs typeface="Tahoma"/>
                <a:sym typeface="Tahoma"/>
              </a:rPr>
              <a:t>xuyên</a:t>
            </a:r>
            <a:r>
              <a:rPr lang="en-US" sz="1800" dirty="0">
                <a:latin typeface="Tahoma"/>
                <a:ea typeface="Tahoma"/>
                <a:cs typeface="Tahoma"/>
                <a:sym typeface="Tahoma"/>
              </a:rPr>
              <a:t> </a:t>
            </a: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err="1">
                <a:latin typeface="Tahoma"/>
                <a:ea typeface="Tahoma"/>
                <a:cs typeface="Tahoma"/>
                <a:sym typeface="Tahoma"/>
              </a:rPr>
              <a:t>tra</a:t>
            </a:r>
            <a:r>
              <a:rPr lang="en-US" sz="1800">
                <a:latin typeface="Tahoma"/>
                <a:ea typeface="Tahoma"/>
                <a:cs typeface="Tahoma"/>
                <a:sym typeface="Tahoma"/>
              </a:rPr>
              <a:t> nhật ký an ninh phòng </a:t>
            </a:r>
            <a:r>
              <a:rPr lang="en-US" sz="1800" dirty="0">
                <a:latin typeface="Tahoma"/>
                <a:ea typeface="Tahoma"/>
                <a:cs typeface="Tahoma"/>
                <a:sym typeface="Tahoma"/>
              </a:rPr>
              <a:t>Lab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xem</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chính</a:t>
            </a:r>
            <a:r>
              <a:rPr lang="en-US" sz="1800" dirty="0">
                <a:latin typeface="Tahoma"/>
                <a:ea typeface="Tahoma"/>
                <a:cs typeface="Tahoma"/>
                <a:sym typeface="Tahoma"/>
              </a:rPr>
              <a:t> </a:t>
            </a:r>
            <a:r>
              <a:rPr lang="en-US" sz="1800" dirty="0" err="1">
                <a:latin typeface="Tahoma"/>
                <a:ea typeface="Tahoma"/>
                <a:cs typeface="Tahoma"/>
                <a:sym typeface="Tahoma"/>
              </a:rPr>
              <a:t>sách</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quy</a:t>
            </a:r>
            <a:r>
              <a:rPr lang="en-US" sz="1800" dirty="0">
                <a:latin typeface="Tahoma"/>
                <a:ea typeface="Tahoma"/>
                <a:cs typeface="Tahoma"/>
                <a:sym typeface="Tahoma"/>
              </a:rPr>
              <a:t> </a:t>
            </a:r>
            <a:r>
              <a:rPr lang="en-US" sz="1800" dirty="0" err="1">
                <a:latin typeface="Tahoma"/>
                <a:ea typeface="Tahoma"/>
                <a:cs typeface="Tahoma"/>
                <a:sym typeface="Tahoma"/>
              </a:rPr>
              <a:t>trình</a:t>
            </a:r>
            <a:r>
              <a:rPr lang="en-US" sz="1800" dirty="0">
                <a:latin typeface="Tahoma"/>
                <a:ea typeface="Tahoma"/>
                <a:cs typeface="Tahoma"/>
                <a:sym typeface="Tahoma"/>
              </a:rPr>
              <a:t> </a:t>
            </a:r>
            <a:r>
              <a:rPr lang="en-US" sz="1800" dirty="0" err="1">
                <a:latin typeface="Tahoma"/>
                <a:ea typeface="Tahoma"/>
                <a:cs typeface="Tahoma"/>
                <a:sym typeface="Tahoma"/>
              </a:rPr>
              <a:t>đã</a:t>
            </a:r>
            <a:r>
              <a:rPr lang="en-US" sz="1800" dirty="0">
                <a:latin typeface="Tahoma"/>
                <a:ea typeface="Tahoma"/>
                <a:cs typeface="Tahoma"/>
                <a:sym typeface="Tahoma"/>
              </a:rPr>
              <a:t> </a:t>
            </a:r>
            <a:r>
              <a:rPr lang="en-US" sz="1800" dirty="0" err="1">
                <a:latin typeface="Tahoma"/>
                <a:ea typeface="Tahoma"/>
                <a:cs typeface="Tahoma"/>
                <a:sym typeface="Tahoma"/>
              </a:rPr>
              <a:t>áp</a:t>
            </a:r>
            <a:r>
              <a:rPr lang="en-US" sz="1800" dirty="0">
                <a:latin typeface="Tahoma"/>
                <a:ea typeface="Tahoma"/>
                <a:cs typeface="Tahoma"/>
                <a:sym typeface="Tahoma"/>
              </a:rPr>
              <a:t> </a:t>
            </a:r>
            <a:r>
              <a:rPr lang="en-US" sz="1800" dirty="0" err="1">
                <a:latin typeface="Tahoma"/>
                <a:ea typeface="Tahoma"/>
                <a:cs typeface="Tahoma"/>
                <a:sym typeface="Tahoma"/>
              </a:rPr>
              <a:t>dụng</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tuân</a:t>
            </a:r>
            <a:r>
              <a:rPr lang="en-US" sz="1800" dirty="0">
                <a:latin typeface="Tahoma"/>
                <a:ea typeface="Tahoma"/>
                <a:cs typeface="Tahoma"/>
                <a:sym typeface="Tahoma"/>
              </a:rPr>
              <a:t> </a:t>
            </a:r>
            <a:r>
              <a:rPr lang="en-US" sz="1800" dirty="0" err="1">
                <a:latin typeface="Tahoma"/>
                <a:ea typeface="Tahoma"/>
                <a:cs typeface="Tahoma"/>
                <a:sym typeface="Tahoma"/>
              </a:rPr>
              <a:t>thủ</a:t>
            </a:r>
            <a:r>
              <a:rPr lang="en-US" sz="1800" dirty="0">
                <a:latin typeface="Tahoma"/>
                <a:ea typeface="Tahoma"/>
                <a:cs typeface="Tahoma"/>
                <a:sym typeface="Tahoma"/>
              </a:rPr>
              <a:t> hay </a:t>
            </a:r>
            <a:r>
              <a:rPr lang="en-US" sz="1800" dirty="0" err="1">
                <a:latin typeface="Tahoma"/>
                <a:ea typeface="Tahoma"/>
                <a:cs typeface="Tahoma"/>
                <a:sym typeface="Tahoma"/>
              </a:rPr>
              <a:t>không</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Phòng</a:t>
            </a:r>
            <a:r>
              <a:rPr lang="en-US" sz="1800" dirty="0">
                <a:latin typeface="Tahoma"/>
                <a:ea typeface="Tahoma"/>
                <a:cs typeface="Tahoma"/>
                <a:sym typeface="Tahoma"/>
              </a:rPr>
              <a:t> Lab </a:t>
            </a:r>
            <a:r>
              <a:rPr lang="en-US" sz="1800" dirty="0" err="1">
                <a:latin typeface="Tahoma"/>
                <a:ea typeface="Tahoma"/>
                <a:cs typeface="Tahoma"/>
                <a:sym typeface="Tahoma"/>
              </a:rPr>
              <a:t>cần</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giám</a:t>
            </a:r>
            <a:r>
              <a:rPr lang="en-US" sz="1800" dirty="0">
                <a:latin typeface="Tahoma"/>
                <a:ea typeface="Tahoma"/>
                <a:cs typeface="Tahoma"/>
                <a:sym typeface="Tahoma"/>
              </a:rPr>
              <a:t> </a:t>
            </a:r>
            <a:r>
              <a:rPr lang="en-US" sz="1800" dirty="0" err="1">
                <a:latin typeface="Tahoma"/>
                <a:ea typeface="Tahoma"/>
                <a:cs typeface="Tahoma"/>
                <a:sym typeface="Tahoma"/>
              </a:rPr>
              <a:t>sát</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err="1">
                <a:latin typeface="Tahoma"/>
                <a:ea typeface="Tahoma"/>
                <a:cs typeface="Tahoma"/>
                <a:sym typeface="Tahoma"/>
              </a:rPr>
              <a:t>vệ</a:t>
            </a:r>
            <a:r>
              <a:rPr lang="en-US" sz="1800">
                <a:latin typeface="Tahoma"/>
                <a:ea typeface="Tahoma"/>
                <a:cs typeface="Tahoma"/>
                <a:sym typeface="Tahoma"/>
              </a:rPr>
              <a:t> khỏi </a:t>
            </a:r>
            <a:r>
              <a:rPr lang="en-US" sz="1800" dirty="0" err="1">
                <a:latin typeface="Tahoma"/>
                <a:ea typeface="Tahoma"/>
                <a:cs typeface="Tahoma"/>
                <a:sym typeface="Tahoma"/>
              </a:rPr>
              <a:t>sự</a:t>
            </a:r>
            <a:r>
              <a:rPr lang="en-US" sz="1800" dirty="0">
                <a:latin typeface="Tahoma"/>
                <a:ea typeface="Tahoma"/>
                <a:cs typeface="Tahoma"/>
                <a:sym typeface="Tahoma"/>
              </a:rPr>
              <a:t> </a:t>
            </a:r>
            <a:r>
              <a:rPr lang="en-US" sz="1800" dirty="0" err="1">
                <a:latin typeface="Tahoma"/>
                <a:ea typeface="Tahoma"/>
                <a:cs typeface="Tahoma"/>
                <a:sym typeface="Tahoma"/>
              </a:rPr>
              <a:t>xâm</a:t>
            </a:r>
            <a:r>
              <a:rPr lang="en-US" sz="1800" dirty="0">
                <a:latin typeface="Tahoma"/>
                <a:ea typeface="Tahoma"/>
                <a:cs typeface="Tahoma"/>
                <a:sym typeface="Tahoma"/>
              </a:rPr>
              <a:t> </a:t>
            </a:r>
            <a:r>
              <a:rPr lang="en-US" sz="1800" dirty="0" err="1">
                <a:latin typeface="Tahoma"/>
                <a:ea typeface="Tahoma"/>
                <a:cs typeface="Tahoma"/>
                <a:sym typeface="Tahoma"/>
              </a:rPr>
              <a:t>nhập</a:t>
            </a:r>
            <a:endParaRPr sz="1800" dirty="0">
              <a:latin typeface="Tahoma"/>
              <a:ea typeface="Tahoma"/>
              <a:cs typeface="Tahoma"/>
              <a:sym typeface="Tahoma"/>
            </a:endParaRPr>
          </a:p>
        </p:txBody>
      </p:sp>
      <p:sp>
        <p:nvSpPr>
          <p:cNvPr id="364" name="Google Shape;364;g156548fac3a_0_59"/>
          <p:cNvSpPr txBox="1"/>
          <p:nvPr/>
        </p:nvSpPr>
        <p:spPr>
          <a:xfrm>
            <a:off x="1085850" y="2177650"/>
            <a:ext cx="944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Tahoma"/>
                <a:ea typeface="Tahoma"/>
                <a:cs typeface="Tahoma"/>
                <a:sym typeface="Tahoma"/>
              </a:rPr>
              <a:t>Một số bước phải được tuân theo để kiểm tra việc tuân thủ chính sách bảo mật:</a:t>
            </a:r>
            <a:endParaRPr sz="1800" b="1">
              <a:latin typeface="Tahoma"/>
              <a:ea typeface="Tahoma"/>
              <a:cs typeface="Tahoma"/>
              <a:sym typeface="Tahoma"/>
            </a:endParaRPr>
          </a:p>
        </p:txBody>
      </p:sp>
      <p:sp>
        <p:nvSpPr>
          <p:cNvPr id="365" name="Google Shape;365;g156548fac3a_0_59"/>
          <p:cNvSpPr/>
          <p:nvPr/>
        </p:nvSpPr>
        <p:spPr>
          <a:xfrm>
            <a:off x="573850" y="2639350"/>
            <a:ext cx="10972800" cy="4075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err="1">
                <a:latin typeface="Tahoma"/>
                <a:ea typeface="Tahoma"/>
                <a:cs typeface="Tahoma"/>
                <a:sym typeface="Tahoma"/>
              </a:rPr>
              <a:t>tra</a:t>
            </a:r>
            <a:r>
              <a:rPr lang="en-US" sz="1800">
                <a:latin typeface="Tahoma"/>
                <a:ea typeface="Tahoma"/>
                <a:cs typeface="Tahoma"/>
                <a:sym typeface="Tahoma"/>
              </a:rPr>
              <a:t> các </a:t>
            </a:r>
            <a:r>
              <a:rPr lang="en-US" sz="1800" dirty="0" err="1">
                <a:latin typeface="Tahoma"/>
                <a:ea typeface="Tahoma"/>
                <a:cs typeface="Tahoma"/>
                <a:sym typeface="Tahoma"/>
              </a:rPr>
              <a:t>bình</a:t>
            </a:r>
            <a:r>
              <a:rPr lang="en-US" sz="1800" dirty="0">
                <a:latin typeface="Tahoma"/>
                <a:ea typeface="Tahoma"/>
                <a:cs typeface="Tahoma"/>
                <a:sym typeface="Tahoma"/>
              </a:rPr>
              <a:t> </a:t>
            </a:r>
            <a:r>
              <a:rPr lang="en-US" sz="1800" dirty="0" err="1">
                <a:latin typeface="Tahoma"/>
                <a:ea typeface="Tahoma"/>
                <a:cs typeface="Tahoma"/>
                <a:sym typeface="Tahoma"/>
              </a:rPr>
              <a:t>chữa</a:t>
            </a:r>
            <a:r>
              <a:rPr lang="en-US" sz="1800" dirty="0">
                <a:latin typeface="Tahoma"/>
                <a:ea typeface="Tahoma"/>
                <a:cs typeface="Tahoma"/>
                <a:sym typeface="Tahoma"/>
              </a:rPr>
              <a:t> </a:t>
            </a:r>
            <a:r>
              <a:rPr lang="en-US" sz="1800" dirty="0" err="1">
                <a:latin typeface="Tahoma"/>
                <a:ea typeface="Tahoma"/>
                <a:cs typeface="Tahoma"/>
                <a:sym typeface="Tahoma"/>
              </a:rPr>
              <a:t>cháy</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đảm</a:t>
            </a:r>
            <a:r>
              <a:rPr lang="en-US" sz="1800" dirty="0">
                <a:latin typeface="Tahoma"/>
                <a:ea typeface="Tahoma"/>
                <a:cs typeface="Tahoma"/>
                <a:sym typeface="Tahoma"/>
              </a:rPr>
              <a:t>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err="1">
                <a:latin typeface="Tahoma"/>
                <a:ea typeface="Tahoma"/>
                <a:cs typeface="Tahoma"/>
                <a:sym typeface="Tahoma"/>
              </a:rPr>
              <a:t>chúng</a:t>
            </a:r>
            <a:r>
              <a:rPr lang="en-US" sz="1800">
                <a:latin typeface="Tahoma"/>
                <a:ea typeface="Tahoma"/>
                <a:cs typeface="Tahoma"/>
                <a:sym typeface="Tahoma"/>
              </a:rPr>
              <a:t> sử dụng được</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trần</a:t>
            </a:r>
            <a:r>
              <a:rPr lang="en-US" sz="1800" dirty="0">
                <a:latin typeface="Tahoma"/>
                <a:ea typeface="Tahoma"/>
                <a:cs typeface="Tahoma"/>
                <a:sym typeface="Tahoma"/>
              </a:rPr>
              <a:t>, </a:t>
            </a:r>
            <a:r>
              <a:rPr lang="en-US" sz="1800" dirty="0" err="1">
                <a:latin typeface="Tahoma"/>
                <a:ea typeface="Tahoma"/>
                <a:cs typeface="Tahoma"/>
                <a:sym typeface="Tahoma"/>
              </a:rPr>
              <a:t>sàn</a:t>
            </a:r>
            <a:r>
              <a:rPr lang="en-US" sz="1800" dirty="0">
                <a:latin typeface="Tahoma"/>
                <a:ea typeface="Tahoma"/>
                <a:cs typeface="Tahoma"/>
                <a:sym typeface="Tahoma"/>
              </a:rPr>
              <a:t>, </a:t>
            </a:r>
            <a:r>
              <a:rPr lang="en-US" sz="1800" dirty="0" err="1">
                <a:latin typeface="Tahoma"/>
                <a:ea typeface="Tahoma"/>
                <a:cs typeface="Tahoma"/>
                <a:sym typeface="Tahoma"/>
              </a:rPr>
              <a:t>mái</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bức</a:t>
            </a:r>
            <a:r>
              <a:rPr lang="en-US" sz="1800" dirty="0">
                <a:latin typeface="Tahoma"/>
                <a:ea typeface="Tahoma"/>
                <a:cs typeface="Tahoma"/>
                <a:sym typeface="Tahoma"/>
              </a:rPr>
              <a:t> </a:t>
            </a:r>
            <a:r>
              <a:rPr lang="en-US" sz="1800" dirty="0" err="1">
                <a:latin typeface="Tahoma"/>
                <a:ea typeface="Tahoma"/>
                <a:cs typeface="Tahoma"/>
                <a:sym typeface="Tahoma"/>
              </a:rPr>
              <a:t>tường</a:t>
            </a:r>
            <a:r>
              <a:rPr lang="en-US" sz="1800" dirty="0">
                <a:latin typeface="Tahoma"/>
                <a:ea typeface="Tahoma"/>
                <a:cs typeface="Tahoma"/>
                <a:sym typeface="Tahoma"/>
              </a:rPr>
              <a:t> </a:t>
            </a:r>
            <a:r>
              <a:rPr lang="en-US" sz="1800" dirty="0" err="1">
                <a:latin typeface="Tahoma"/>
                <a:ea typeface="Tahoma"/>
                <a:cs typeface="Tahoma"/>
                <a:sym typeface="Tahoma"/>
              </a:rPr>
              <a:t>bên</a:t>
            </a:r>
            <a:r>
              <a:rPr lang="en-US" sz="1800" dirty="0">
                <a:latin typeface="Tahoma"/>
                <a:ea typeface="Tahoma"/>
                <a:cs typeface="Tahoma"/>
                <a:sym typeface="Tahoma"/>
              </a:rPr>
              <a:t> </a:t>
            </a:r>
            <a:r>
              <a:rPr lang="en-US" sz="1800" dirty="0" err="1">
                <a:latin typeface="Tahoma"/>
                <a:ea typeface="Tahoma"/>
                <a:cs typeface="Tahoma"/>
                <a:sym typeface="Tahoma"/>
              </a:rPr>
              <a:t>ngoài</a:t>
            </a:r>
            <a:r>
              <a:rPr lang="en-US" sz="1800" dirty="0">
                <a:latin typeface="Tahoma"/>
                <a:ea typeface="Tahoma"/>
                <a:cs typeface="Tahoma"/>
                <a:sym typeface="Tahoma"/>
              </a:rPr>
              <a:t>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phòng</a:t>
            </a:r>
            <a:r>
              <a:rPr lang="en-US" sz="1800" dirty="0">
                <a:latin typeface="Tahoma"/>
                <a:ea typeface="Tahoma"/>
                <a:cs typeface="Tahoma"/>
                <a:sym typeface="Tahoma"/>
              </a:rPr>
              <a:t> </a:t>
            </a:r>
            <a:r>
              <a:rPr lang="en-US" sz="1800" dirty="0" err="1">
                <a:latin typeface="Tahoma"/>
                <a:ea typeface="Tahoma"/>
                <a:cs typeface="Tahoma"/>
                <a:sym typeface="Tahoma"/>
              </a:rPr>
              <a:t>thí</a:t>
            </a:r>
            <a:r>
              <a:rPr lang="en-US" sz="1800" dirty="0">
                <a:latin typeface="Tahoma"/>
                <a:ea typeface="Tahoma"/>
                <a:cs typeface="Tahoma"/>
                <a:sym typeface="Tahoma"/>
              </a:rPr>
              <a:t> </a:t>
            </a:r>
            <a:r>
              <a:rPr lang="en-US" sz="1800" dirty="0" err="1">
                <a:latin typeface="Tahoma"/>
                <a:ea typeface="Tahoma"/>
                <a:cs typeface="Tahoma"/>
                <a:sym typeface="Tahoma"/>
              </a:rPr>
              <a:t>nghiệm</a:t>
            </a:r>
            <a:r>
              <a:rPr lang="en-US" sz="1800" dirty="0">
                <a:latin typeface="Tahoma"/>
                <a:ea typeface="Tahoma"/>
                <a:cs typeface="Tahoma"/>
                <a:sym typeface="Tahoma"/>
              </a:rPr>
              <a:t> </a:t>
            </a:r>
            <a:r>
              <a:rPr lang="en-US" sz="1800" dirty="0" err="1">
                <a:latin typeface="Tahoma"/>
                <a:ea typeface="Tahoma"/>
                <a:cs typeface="Tahoma"/>
                <a:sym typeface="Tahoma"/>
              </a:rPr>
              <a:t>ít</a:t>
            </a:r>
            <a:r>
              <a:rPr lang="en-US" sz="1800" dirty="0">
                <a:latin typeface="Tahoma"/>
                <a:ea typeface="Tahoma"/>
                <a:cs typeface="Tahoma"/>
                <a:sym typeface="Tahoma"/>
              </a:rPr>
              <a:t> </a:t>
            </a:r>
            <a:r>
              <a:rPr lang="en-US" sz="1800" dirty="0" err="1">
                <a:latin typeface="Tahoma"/>
                <a:ea typeface="Tahoma"/>
                <a:cs typeface="Tahoma"/>
                <a:sym typeface="Tahoma"/>
              </a:rPr>
              <a:t>nhất</a:t>
            </a:r>
            <a:r>
              <a:rPr lang="en-US" sz="1800" dirty="0">
                <a:latin typeface="Tahoma"/>
                <a:ea typeface="Tahoma"/>
                <a:cs typeface="Tahoma"/>
                <a:sym typeface="Tahoma"/>
              </a:rPr>
              <a:t> </a:t>
            </a:r>
            <a:r>
              <a:rPr lang="en-US" sz="1800" dirty="0" err="1">
                <a:latin typeface="Tahoma"/>
                <a:ea typeface="Tahoma"/>
                <a:cs typeface="Tahoma"/>
                <a:sym typeface="Tahoma"/>
              </a:rPr>
              <a:t>mỗi</a:t>
            </a:r>
            <a:r>
              <a:rPr lang="en-US" sz="1800" dirty="0">
                <a:latin typeface="Tahoma"/>
                <a:ea typeface="Tahoma"/>
                <a:cs typeface="Tahoma"/>
                <a:sym typeface="Tahoma"/>
              </a:rPr>
              <a:t> </a:t>
            </a:r>
            <a:r>
              <a:rPr lang="en-US" sz="1800" dirty="0" err="1">
                <a:latin typeface="Tahoma"/>
                <a:ea typeface="Tahoma"/>
                <a:cs typeface="Tahoma"/>
                <a:sym typeface="Tahoma"/>
              </a:rPr>
              <a:t>tháng</a:t>
            </a:r>
            <a:r>
              <a:rPr lang="en-US" sz="1800" dirty="0">
                <a:latin typeface="Tahoma"/>
                <a:ea typeface="Tahoma"/>
                <a:cs typeface="Tahoma"/>
                <a:sym typeface="Tahoma"/>
              </a:rPr>
              <a:t> </a:t>
            </a:r>
            <a:r>
              <a:rPr lang="en-US" sz="1800" dirty="0" err="1">
                <a:latin typeface="Tahoma"/>
                <a:ea typeface="Tahoma"/>
                <a:cs typeface="Tahoma"/>
                <a:sym typeface="Tahoma"/>
              </a:rPr>
              <a:t>một</a:t>
            </a:r>
            <a:r>
              <a:rPr lang="en-US" sz="1800" dirty="0">
                <a:latin typeface="Tahoma"/>
                <a:ea typeface="Tahoma"/>
                <a:cs typeface="Tahoma"/>
                <a:sym typeface="Tahoma"/>
              </a:rPr>
              <a:t> </a:t>
            </a:r>
            <a:r>
              <a:rPr lang="en-US" sz="1800" dirty="0" err="1">
                <a:latin typeface="Tahoma"/>
                <a:ea typeface="Tahoma"/>
                <a:cs typeface="Tahoma"/>
                <a:sym typeface="Tahoma"/>
              </a:rPr>
              <a:t>lần</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tính</a:t>
            </a:r>
            <a:r>
              <a:rPr lang="en-US" sz="1800" dirty="0">
                <a:latin typeface="Tahoma"/>
                <a:ea typeface="Tahoma"/>
                <a:cs typeface="Tahoma"/>
                <a:sym typeface="Tahoma"/>
              </a:rPr>
              <a:t> </a:t>
            </a:r>
            <a:r>
              <a:rPr lang="en-US" sz="1800" dirty="0" err="1">
                <a:latin typeface="Tahoma"/>
                <a:ea typeface="Tahoma"/>
                <a:cs typeface="Tahoma"/>
                <a:sym typeface="Tahoma"/>
              </a:rPr>
              <a:t>toàn</a:t>
            </a:r>
            <a:r>
              <a:rPr lang="en-US" sz="1800" dirty="0">
                <a:latin typeface="Tahoma"/>
                <a:ea typeface="Tahoma"/>
                <a:cs typeface="Tahoma"/>
                <a:sym typeface="Tahoma"/>
              </a:rPr>
              <a:t> </a:t>
            </a:r>
            <a:r>
              <a:rPr lang="en-US" sz="1800" dirty="0" err="1">
                <a:latin typeface="Tahoma"/>
                <a:ea typeface="Tahoma"/>
                <a:cs typeface="Tahoma"/>
                <a:sym typeface="Tahoma"/>
              </a:rPr>
              <a:t>vẹn</a:t>
            </a:r>
            <a:r>
              <a:rPr lang="en-US" sz="1800" dirty="0">
                <a:latin typeface="Tahoma"/>
                <a:ea typeface="Tahoma"/>
                <a:cs typeface="Tahoma"/>
                <a:sym typeface="Tahoma"/>
              </a:rPr>
              <a:t>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cấu</a:t>
            </a:r>
            <a:r>
              <a:rPr lang="en-US" sz="1800" dirty="0">
                <a:latin typeface="Tahoma"/>
                <a:ea typeface="Tahoma"/>
                <a:cs typeface="Tahoma"/>
                <a:sym typeface="Tahoma"/>
              </a:rPr>
              <a:t> </a:t>
            </a:r>
            <a:r>
              <a:rPr lang="en-US" sz="1800" dirty="0" err="1">
                <a:latin typeface="Tahoma"/>
                <a:ea typeface="Tahoma"/>
                <a:cs typeface="Tahoma"/>
                <a:sym typeface="Tahoma"/>
              </a:rPr>
              <a:t>trúc</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cánh</a:t>
            </a:r>
            <a:r>
              <a:rPr lang="en-US" sz="1800" dirty="0">
                <a:latin typeface="Tahoma"/>
                <a:ea typeface="Tahoma"/>
                <a:cs typeface="Tahoma"/>
                <a:sym typeface="Tahoma"/>
              </a:rPr>
              <a:t> </a:t>
            </a:r>
            <a:r>
              <a:rPr lang="en-US" sz="1800" dirty="0" err="1">
                <a:latin typeface="Tahoma"/>
                <a:ea typeface="Tahoma"/>
                <a:cs typeface="Tahoma"/>
                <a:sym typeface="Tahoma"/>
              </a:rPr>
              <a:t>cửa</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đảm</a:t>
            </a:r>
            <a:r>
              <a:rPr lang="en-US" sz="1800" dirty="0">
                <a:latin typeface="Tahoma"/>
                <a:ea typeface="Tahoma"/>
                <a:cs typeface="Tahoma"/>
                <a:sym typeface="Tahoma"/>
              </a:rPr>
              <a:t>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chúng</a:t>
            </a:r>
            <a:r>
              <a:rPr lang="en-US" sz="1800" dirty="0">
                <a:latin typeface="Tahoma"/>
                <a:ea typeface="Tahoma"/>
                <a:cs typeface="Tahoma"/>
                <a:sym typeface="Tahoma"/>
              </a:rPr>
              <a:t> </a:t>
            </a:r>
            <a:r>
              <a:rPr lang="en-US" sz="1800" dirty="0" err="1">
                <a:latin typeface="Tahoma"/>
                <a:ea typeface="Tahoma"/>
                <a:cs typeface="Tahoma"/>
                <a:sym typeface="Tahoma"/>
              </a:rPr>
              <a:t>đóng</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khóa</a:t>
            </a:r>
            <a:r>
              <a:rPr lang="en-US" sz="1800" dirty="0">
                <a:latin typeface="Tahoma"/>
                <a:ea typeface="Tahoma"/>
                <a:cs typeface="Tahoma"/>
                <a:sym typeface="Tahoma"/>
              </a:rPr>
              <a:t> </a:t>
            </a:r>
            <a:r>
              <a:rPr lang="en-US" sz="1800" dirty="0" err="1">
                <a:latin typeface="Tahoma"/>
                <a:ea typeface="Tahoma"/>
                <a:cs typeface="Tahoma"/>
                <a:sym typeface="Tahoma"/>
              </a:rPr>
              <a:t>chính</a:t>
            </a:r>
            <a:r>
              <a:rPr lang="en-US" sz="1800" dirty="0">
                <a:latin typeface="Tahoma"/>
                <a:ea typeface="Tahoma"/>
                <a:cs typeface="Tahoma"/>
                <a:sym typeface="Tahoma"/>
              </a:rPr>
              <a:t> </a:t>
            </a:r>
            <a:r>
              <a:rPr lang="en-US" sz="1800" dirty="0" err="1">
                <a:latin typeface="Tahoma"/>
                <a:ea typeface="Tahoma"/>
                <a:cs typeface="Tahoma"/>
                <a:sym typeface="Tahoma"/>
              </a:rPr>
              <a:t>xác</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xem</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ổ </a:t>
            </a:r>
            <a:r>
              <a:rPr lang="en-US" sz="1800" dirty="0" err="1">
                <a:latin typeface="Tahoma"/>
                <a:ea typeface="Tahoma"/>
                <a:cs typeface="Tahoma"/>
                <a:sym typeface="Tahoma"/>
              </a:rPr>
              <a:t>khóa</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hoạt</a:t>
            </a:r>
            <a:r>
              <a:rPr lang="en-US" sz="1800" dirty="0">
                <a:latin typeface="Tahoma"/>
                <a:ea typeface="Tahoma"/>
                <a:cs typeface="Tahoma"/>
                <a:sym typeface="Tahoma"/>
              </a:rPr>
              <a:t> </a:t>
            </a:r>
            <a:r>
              <a:rPr lang="en-US" sz="1800" dirty="0" err="1">
                <a:latin typeface="Tahoma"/>
                <a:ea typeface="Tahoma"/>
                <a:cs typeface="Tahoma"/>
                <a:sym typeface="Tahoma"/>
              </a:rPr>
              <a:t>động</a:t>
            </a:r>
            <a:r>
              <a:rPr lang="en-US" sz="1800" dirty="0">
                <a:latin typeface="Tahoma"/>
                <a:ea typeface="Tahoma"/>
                <a:cs typeface="Tahoma"/>
                <a:sym typeface="Tahoma"/>
              </a:rPr>
              <a:t> </a:t>
            </a:r>
            <a:r>
              <a:rPr lang="en-US" sz="1800" dirty="0" err="1">
                <a:latin typeface="Tahoma"/>
                <a:ea typeface="Tahoma"/>
                <a:cs typeface="Tahoma"/>
                <a:sym typeface="Tahoma"/>
              </a:rPr>
              <a:t>bình</a:t>
            </a:r>
            <a:r>
              <a:rPr lang="en-US" sz="1800" dirty="0">
                <a:latin typeface="Tahoma"/>
                <a:ea typeface="Tahoma"/>
                <a:cs typeface="Tahoma"/>
                <a:sym typeface="Tahoma"/>
              </a:rPr>
              <a:t> </a:t>
            </a:r>
            <a:r>
              <a:rPr lang="en-US" sz="1800" dirty="0" err="1">
                <a:latin typeface="Tahoma"/>
                <a:ea typeface="Tahoma"/>
                <a:cs typeface="Tahoma"/>
                <a:sym typeface="Tahoma"/>
              </a:rPr>
              <a:t>thường</a:t>
            </a:r>
            <a:r>
              <a:rPr lang="en-US" sz="1800" dirty="0">
                <a:latin typeface="Tahoma"/>
                <a:ea typeface="Tahoma"/>
                <a:cs typeface="Tahoma"/>
                <a:sym typeface="Tahoma"/>
              </a:rPr>
              <a:t> </a:t>
            </a:r>
            <a:r>
              <a:rPr lang="en-US" sz="1800" dirty="0" err="1">
                <a:latin typeface="Tahoma"/>
                <a:ea typeface="Tahoma"/>
                <a:cs typeface="Tahoma"/>
                <a:sym typeface="Tahoma"/>
              </a:rPr>
              <a:t>không</a:t>
            </a:r>
            <a:r>
              <a:rPr lang="en-US" sz="1800" dirty="0">
                <a:latin typeface="Tahoma"/>
                <a:ea typeface="Tahoma"/>
                <a:cs typeface="Tahoma"/>
                <a:sym typeface="Tahoma"/>
              </a:rPr>
              <a:t> </a:t>
            </a:r>
            <a:r>
              <a:rPr lang="en-US" sz="1800" dirty="0" err="1">
                <a:latin typeface="Tahoma"/>
                <a:ea typeface="Tahoma"/>
                <a:cs typeface="Tahoma"/>
                <a:sym typeface="Tahoma"/>
              </a:rPr>
              <a:t>hoặc</a:t>
            </a:r>
            <a:r>
              <a:rPr lang="en-US" sz="1800" dirty="0">
                <a:latin typeface="Tahoma"/>
                <a:ea typeface="Tahoma"/>
                <a:cs typeface="Tahoma"/>
                <a:sym typeface="Tahoma"/>
              </a:rPr>
              <a:t> </a:t>
            </a:r>
            <a:r>
              <a:rPr lang="en-US" sz="1800" dirty="0" err="1">
                <a:latin typeface="Tahoma"/>
                <a:ea typeface="Tahoma"/>
                <a:cs typeface="Tahoma"/>
                <a:sym typeface="Tahoma"/>
              </a:rPr>
              <a:t>nếu</a:t>
            </a:r>
            <a:r>
              <a:rPr lang="en-US" sz="1800" dirty="0">
                <a:latin typeface="Tahoma"/>
                <a:ea typeface="Tahoma"/>
                <a:cs typeface="Tahoma"/>
                <a:sym typeface="Tahoma"/>
              </a:rPr>
              <a:t> </a:t>
            </a:r>
            <a:r>
              <a:rPr lang="en-US" sz="1800" dirty="0" err="1">
                <a:latin typeface="Tahoma"/>
                <a:ea typeface="Tahoma"/>
                <a:cs typeface="Tahoma"/>
                <a:sym typeface="Tahoma"/>
              </a:rPr>
              <a:t>chúng</a:t>
            </a:r>
            <a:r>
              <a:rPr lang="en-US" sz="1800" dirty="0">
                <a:latin typeface="Tahoma"/>
                <a:ea typeface="Tahoma"/>
                <a:cs typeface="Tahoma"/>
                <a:sym typeface="Tahoma"/>
              </a:rPr>
              <a:t> </a:t>
            </a:r>
            <a:r>
              <a:rPr lang="en-US" sz="1800" dirty="0" err="1">
                <a:latin typeface="Tahoma"/>
                <a:ea typeface="Tahoma"/>
                <a:cs typeface="Tahoma"/>
                <a:sym typeface="Tahoma"/>
              </a:rPr>
              <a:t>cần</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thay</a:t>
            </a:r>
            <a:r>
              <a:rPr lang="en-US" sz="1800" dirty="0">
                <a:latin typeface="Tahoma"/>
                <a:ea typeface="Tahoma"/>
                <a:cs typeface="Tahoma"/>
                <a:sym typeface="Tahoma"/>
              </a:rPr>
              <a:t> </a:t>
            </a:r>
            <a:r>
              <a:rPr lang="en-US" sz="1800" dirty="0" err="1">
                <a:latin typeface="Tahoma"/>
                <a:ea typeface="Tahoma"/>
                <a:cs typeface="Tahoma"/>
                <a:sym typeface="Tahoma"/>
              </a:rPr>
              <a:t>thế</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sổ</a:t>
            </a:r>
            <a:r>
              <a:rPr lang="en-US" sz="1800" dirty="0">
                <a:latin typeface="Tahoma"/>
                <a:ea typeface="Tahoma"/>
                <a:cs typeface="Tahoma"/>
                <a:sym typeface="Tahoma"/>
              </a:rPr>
              <a:t> </a:t>
            </a:r>
            <a:r>
              <a:rPr lang="en-US" sz="1800" dirty="0" err="1">
                <a:latin typeface="Tahoma"/>
                <a:ea typeface="Tahoma"/>
                <a:cs typeface="Tahoma"/>
                <a:sym typeface="Tahoma"/>
              </a:rPr>
              <a:t>đăng</a:t>
            </a:r>
            <a:r>
              <a:rPr lang="en-US" sz="1800" dirty="0">
                <a:latin typeface="Tahoma"/>
                <a:ea typeface="Tahoma"/>
                <a:cs typeface="Tahoma"/>
                <a:sym typeface="Tahoma"/>
              </a:rPr>
              <a:t> </a:t>
            </a:r>
            <a:r>
              <a:rPr lang="en-US" sz="1800" dirty="0" err="1">
                <a:latin typeface="Tahoma"/>
                <a:ea typeface="Tahoma"/>
                <a:cs typeface="Tahoma"/>
                <a:sym typeface="Tahoma"/>
              </a:rPr>
              <a:t>ký</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đảm</a:t>
            </a:r>
            <a:r>
              <a:rPr lang="en-US" sz="1800" dirty="0">
                <a:latin typeface="Tahoma"/>
                <a:ea typeface="Tahoma"/>
                <a:cs typeface="Tahoma"/>
                <a:sym typeface="Tahoma"/>
              </a:rPr>
              <a:t>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rằng</a:t>
            </a:r>
            <a:r>
              <a:rPr lang="en-US" sz="1800" dirty="0">
                <a:latin typeface="Tahoma"/>
                <a:ea typeface="Tahoma"/>
                <a:cs typeface="Tahoma"/>
                <a:sym typeface="Tahoma"/>
              </a:rPr>
              <a:t> </a:t>
            </a:r>
            <a:r>
              <a:rPr lang="en-US" sz="1800" dirty="0" err="1">
                <a:latin typeface="Tahoma"/>
                <a:ea typeface="Tahoma"/>
                <a:cs typeface="Tahoma"/>
                <a:sym typeface="Tahoma"/>
              </a:rPr>
              <a:t>tất</a:t>
            </a:r>
            <a:r>
              <a:rPr lang="en-US" sz="1800" dirty="0">
                <a:latin typeface="Tahoma"/>
                <a:ea typeface="Tahoma"/>
                <a:cs typeface="Tahoma"/>
                <a:sym typeface="Tahoma"/>
              </a:rPr>
              <a:t> </a:t>
            </a:r>
            <a:r>
              <a:rPr lang="en-US" sz="1800" dirty="0" err="1">
                <a:latin typeface="Tahoma"/>
                <a:ea typeface="Tahoma"/>
                <a:cs typeface="Tahoma"/>
                <a:sym typeface="Tahoma"/>
              </a:rPr>
              <a:t>cả</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err="1">
                <a:latin typeface="Tahoma"/>
                <a:ea typeface="Tahoma"/>
                <a:cs typeface="Tahoma"/>
                <a:sym typeface="Tahoma"/>
              </a:rPr>
              <a:t>mục</a:t>
            </a:r>
            <a:r>
              <a:rPr lang="en-US" sz="1800">
                <a:latin typeface="Tahoma"/>
                <a:ea typeface="Tahoma"/>
                <a:cs typeface="Tahoma"/>
                <a:sym typeface="Tahoma"/>
              </a:rPr>
              <a:t> thông tin </a:t>
            </a:r>
            <a:r>
              <a:rPr lang="en-US" sz="1800" dirty="0" err="1">
                <a:latin typeface="Tahoma"/>
                <a:ea typeface="Tahoma"/>
                <a:cs typeface="Tahoma"/>
                <a:sym typeface="Tahoma"/>
              </a:rPr>
              <a:t>đều</a:t>
            </a:r>
            <a:r>
              <a:rPr lang="en-US" sz="1800" dirty="0">
                <a:latin typeface="Tahoma"/>
                <a:ea typeface="Tahoma"/>
                <a:cs typeface="Tahoma"/>
                <a:sym typeface="Tahoma"/>
              </a:rPr>
              <a:t> </a:t>
            </a:r>
            <a:r>
              <a:rPr lang="en-US" sz="1800" dirty="0" err="1">
                <a:latin typeface="Tahoma"/>
                <a:ea typeface="Tahoma"/>
                <a:cs typeface="Tahoma"/>
                <a:sym typeface="Tahoma"/>
              </a:rPr>
              <a:t>chính</a:t>
            </a:r>
            <a:r>
              <a:rPr lang="en-US" sz="1800" dirty="0">
                <a:latin typeface="Tahoma"/>
                <a:ea typeface="Tahoma"/>
                <a:cs typeface="Tahoma"/>
                <a:sym typeface="Tahoma"/>
              </a:rPr>
              <a:t> </a:t>
            </a:r>
            <a:r>
              <a:rPr lang="en-US" sz="1800" dirty="0" err="1">
                <a:latin typeface="Tahoma"/>
                <a:ea typeface="Tahoma"/>
                <a:cs typeface="Tahoma"/>
                <a:sym typeface="Tahoma"/>
              </a:rPr>
              <a:t>xác</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đầy</a:t>
            </a:r>
            <a:r>
              <a:rPr lang="en-US" sz="1800" dirty="0">
                <a:latin typeface="Tahoma"/>
                <a:ea typeface="Tahoma"/>
                <a:cs typeface="Tahoma"/>
                <a:sym typeface="Tahoma"/>
              </a:rPr>
              <a:t> </a:t>
            </a:r>
            <a:r>
              <a:rPr lang="en-US" sz="1800" dirty="0" err="1">
                <a:latin typeface="Tahoma"/>
                <a:ea typeface="Tahoma"/>
                <a:cs typeface="Tahoma"/>
                <a:sym typeface="Tahoma"/>
              </a:rPr>
              <a:t>đủ</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tờ</a:t>
            </a:r>
            <a:r>
              <a:rPr lang="en-US" sz="1800" dirty="0">
                <a:latin typeface="Tahoma"/>
                <a:ea typeface="Tahoma"/>
                <a:cs typeface="Tahoma"/>
                <a:sym typeface="Tahoma"/>
              </a:rPr>
              <a:t> </a:t>
            </a:r>
            <a:r>
              <a:rPr lang="en-US" sz="1800" dirty="0" err="1">
                <a:latin typeface="Tahoma"/>
                <a:ea typeface="Tahoma"/>
                <a:cs typeface="Tahoma"/>
                <a:sym typeface="Tahoma"/>
              </a:rPr>
              <a:t>nhật</a:t>
            </a:r>
            <a:r>
              <a:rPr lang="en-US" sz="1800" dirty="0">
                <a:latin typeface="Tahoma"/>
                <a:ea typeface="Tahoma"/>
                <a:cs typeface="Tahoma"/>
                <a:sym typeface="Tahoma"/>
              </a:rPr>
              <a:t> </a:t>
            </a:r>
            <a:r>
              <a:rPr lang="en-US" sz="1800" dirty="0" err="1">
                <a:latin typeface="Tahoma"/>
                <a:ea typeface="Tahoma"/>
                <a:cs typeface="Tahoma"/>
                <a:sym typeface="Tahoma"/>
              </a:rPr>
              <a:t>ký</a:t>
            </a:r>
            <a:r>
              <a:rPr lang="en-US" sz="1800" dirty="0">
                <a:latin typeface="Tahoma"/>
                <a:ea typeface="Tahoma"/>
                <a:cs typeface="Tahoma"/>
                <a:sym typeface="Tahoma"/>
              </a:rPr>
              <a:t> </a:t>
            </a:r>
            <a:r>
              <a:rPr lang="en-US" sz="1800" dirty="0" err="1">
                <a:latin typeface="Tahoma"/>
                <a:ea typeface="Tahoma"/>
                <a:cs typeface="Tahoma"/>
                <a:sym typeface="Tahoma"/>
              </a:rPr>
              <a:t>cho</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ngăn</a:t>
            </a:r>
            <a:r>
              <a:rPr lang="en-US" sz="1800" dirty="0">
                <a:latin typeface="Tahoma"/>
                <a:ea typeface="Tahoma"/>
                <a:cs typeface="Tahoma"/>
                <a:sym typeface="Tahoma"/>
              </a:rPr>
              <a:t> </a:t>
            </a:r>
            <a:r>
              <a:rPr lang="en-US" sz="1800" dirty="0" err="1">
                <a:latin typeface="Tahoma"/>
                <a:ea typeface="Tahoma"/>
                <a:cs typeface="Tahoma"/>
                <a:sym typeface="Tahoma"/>
              </a:rPr>
              <a:t>chứa</a:t>
            </a:r>
            <a:r>
              <a:rPr lang="en-US" sz="1800" dirty="0">
                <a:latin typeface="Tahoma"/>
                <a:ea typeface="Tahoma"/>
                <a:cs typeface="Tahoma"/>
                <a:sym typeface="Tahoma"/>
              </a:rPr>
              <a:t> </a:t>
            </a: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kiểm</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xem</a:t>
            </a:r>
            <a:r>
              <a:rPr lang="en-US" sz="1800" dirty="0">
                <a:latin typeface="Tahoma"/>
                <a:ea typeface="Tahoma"/>
                <a:cs typeface="Tahoma"/>
                <a:sym typeface="Tahoma"/>
              </a:rPr>
              <a:t> </a:t>
            </a:r>
            <a:r>
              <a:rPr lang="en-US" sz="1800" dirty="0" err="1">
                <a:latin typeface="Tahoma"/>
                <a:ea typeface="Tahoma"/>
                <a:cs typeface="Tahoma"/>
                <a:sym typeface="Tahoma"/>
              </a:rPr>
              <a:t>chúng</a:t>
            </a:r>
            <a:r>
              <a:rPr lang="en-US" sz="1800" dirty="0">
                <a:latin typeface="Tahoma"/>
                <a:ea typeface="Tahoma"/>
                <a:cs typeface="Tahoma"/>
                <a:sym typeface="Tahoma"/>
              </a:rPr>
              <a:t> </a:t>
            </a:r>
            <a:r>
              <a:rPr lang="en-US" sz="1800" dirty="0" err="1">
                <a:latin typeface="Tahoma"/>
                <a:ea typeface="Tahoma"/>
                <a:cs typeface="Tahoma"/>
                <a:sym typeface="Tahoma"/>
              </a:rPr>
              <a:t>đã</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mở</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đóng</a:t>
            </a:r>
            <a:r>
              <a:rPr lang="en-US" sz="1800" dirty="0">
                <a:latin typeface="Tahoma"/>
                <a:ea typeface="Tahoma"/>
                <a:cs typeface="Tahoma"/>
                <a:sym typeface="Tahoma"/>
              </a:rPr>
              <a:t> </a:t>
            </a:r>
            <a:r>
              <a:rPr lang="en-US" sz="1800" dirty="0" err="1">
                <a:latin typeface="Tahoma"/>
                <a:ea typeface="Tahoma"/>
                <a:cs typeface="Tahoma"/>
                <a:sym typeface="Tahoma"/>
              </a:rPr>
              <a:t>lại</a:t>
            </a:r>
            <a:r>
              <a:rPr lang="en-US" sz="1800" dirty="0">
                <a:latin typeface="Tahoma"/>
                <a:ea typeface="Tahoma"/>
                <a:cs typeface="Tahoma"/>
                <a:sym typeface="Tahoma"/>
              </a:rPr>
              <a:t> </a:t>
            </a:r>
            <a:r>
              <a:rPr lang="en-US" sz="1800" dirty="0" err="1">
                <a:latin typeface="Tahoma"/>
                <a:ea typeface="Tahoma"/>
                <a:cs typeface="Tahoma"/>
                <a:sym typeface="Tahoma"/>
              </a:rPr>
              <a:t>chưa</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Vào</a:t>
            </a:r>
            <a:r>
              <a:rPr lang="en-US" sz="1800" dirty="0">
                <a:latin typeface="Tahoma"/>
                <a:ea typeface="Tahoma"/>
                <a:cs typeface="Tahoma"/>
                <a:sym typeface="Tahoma"/>
              </a:rPr>
              <a:t> </a:t>
            </a:r>
            <a:r>
              <a:rPr lang="en-US" sz="1800" dirty="0" err="1">
                <a:latin typeface="Tahoma"/>
                <a:ea typeface="Tahoma"/>
                <a:cs typeface="Tahoma"/>
                <a:sym typeface="Tahoma"/>
              </a:rPr>
              <a:t>cuối</a:t>
            </a:r>
            <a:r>
              <a:rPr lang="en-US" sz="1800" dirty="0">
                <a:latin typeface="Tahoma"/>
                <a:ea typeface="Tahoma"/>
                <a:cs typeface="Tahoma"/>
                <a:sym typeface="Tahoma"/>
              </a:rPr>
              <a:t> </a:t>
            </a:r>
            <a:r>
              <a:rPr lang="en-US" sz="1800" dirty="0" err="1">
                <a:latin typeface="Tahoma"/>
                <a:ea typeface="Tahoma"/>
                <a:cs typeface="Tahoma"/>
                <a:sym typeface="Tahoma"/>
              </a:rPr>
              <a:t>ngày</a:t>
            </a:r>
            <a:r>
              <a:rPr lang="en-US" sz="1800" dirty="0">
                <a:latin typeface="Tahoma"/>
                <a:ea typeface="Tahoma"/>
                <a:cs typeface="Tahoma"/>
                <a:sym typeface="Tahoma"/>
              </a:rPr>
              <a:t> </a:t>
            </a:r>
            <a:r>
              <a:rPr lang="en-US" sz="1800" dirty="0" err="1">
                <a:latin typeface="Tahoma"/>
                <a:ea typeface="Tahoma"/>
                <a:cs typeface="Tahoma"/>
                <a:sym typeface="Tahoma"/>
              </a:rPr>
              <a:t>làm</a:t>
            </a:r>
            <a:r>
              <a:rPr lang="en-US" sz="1800" dirty="0">
                <a:latin typeface="Tahoma"/>
                <a:ea typeface="Tahoma"/>
                <a:cs typeface="Tahoma"/>
                <a:sym typeface="Tahoma"/>
              </a:rPr>
              <a:t> </a:t>
            </a:r>
            <a:r>
              <a:rPr lang="en-US" sz="1800" dirty="0" err="1">
                <a:latin typeface="Tahoma"/>
                <a:ea typeface="Tahoma"/>
                <a:cs typeface="Tahoma"/>
                <a:sym typeface="Tahoma"/>
              </a:rPr>
              <a:t>việc</a:t>
            </a:r>
            <a:r>
              <a:rPr lang="en-US" sz="1800">
                <a:latin typeface="Tahoma"/>
                <a:ea typeface="Tahoma"/>
                <a:cs typeface="Tahoma"/>
                <a:sym typeface="Tahoma"/>
              </a:rPr>
              <a:t>, lưu trữ bằng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chưa</a:t>
            </a:r>
            <a:r>
              <a:rPr lang="en-US" sz="1800" dirty="0">
                <a:latin typeface="Tahoma"/>
                <a:ea typeface="Tahoma"/>
                <a:cs typeface="Tahoma"/>
                <a:sym typeface="Tahoma"/>
              </a:rPr>
              <a:t> </a:t>
            </a:r>
            <a:r>
              <a:rPr lang="en-US" sz="1800" dirty="0" err="1">
                <a:latin typeface="Tahoma"/>
                <a:ea typeface="Tahoma"/>
                <a:cs typeface="Tahoma"/>
                <a:sym typeface="Tahoma"/>
              </a:rPr>
              <a:t>xử</a:t>
            </a:r>
            <a:r>
              <a:rPr lang="en-US" sz="1800" dirty="0">
                <a:latin typeface="Tahoma"/>
                <a:ea typeface="Tahoma"/>
                <a:cs typeface="Tahoma"/>
                <a:sym typeface="Tahoma"/>
              </a:rPr>
              <a:t> </a:t>
            </a:r>
            <a:r>
              <a:rPr lang="en-US" sz="1800" err="1">
                <a:latin typeface="Tahoma"/>
                <a:ea typeface="Tahoma"/>
                <a:cs typeface="Tahoma"/>
                <a:sym typeface="Tahoma"/>
              </a:rPr>
              <a:t>lý</a:t>
            </a:r>
            <a:r>
              <a:rPr lang="en-US" sz="1800">
                <a:latin typeface="Tahoma"/>
                <a:ea typeface="Tahoma"/>
                <a:cs typeface="Tahoma"/>
                <a:sym typeface="Tahoma"/>
              </a:rPr>
              <a:t> ở </a:t>
            </a:r>
            <a:r>
              <a:rPr lang="en-US" sz="1800" dirty="0" err="1">
                <a:latin typeface="Tahoma"/>
                <a:ea typeface="Tahoma"/>
                <a:cs typeface="Tahoma"/>
                <a:sym typeface="Tahoma"/>
              </a:rPr>
              <a:t>nơi</a:t>
            </a:r>
            <a:r>
              <a:rPr lang="en-US" sz="1800" dirty="0">
                <a:latin typeface="Tahoma"/>
                <a:ea typeface="Tahoma"/>
                <a:cs typeface="Tahoma"/>
                <a:sym typeface="Tahoma"/>
              </a:rPr>
              <a:t> an </a:t>
            </a:r>
            <a:r>
              <a:rPr lang="en-US" sz="1800" dirty="0" err="1">
                <a:latin typeface="Tahoma"/>
                <a:ea typeface="Tahoma"/>
                <a:cs typeface="Tahoma"/>
                <a:sym typeface="Tahoma"/>
              </a:rPr>
              <a:t>toàn</a:t>
            </a:r>
            <a:endParaRPr sz="1800" dirty="0">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156548fac3a_0_74"/>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Cân nhắc về nguồn nhân lực</a:t>
            </a:r>
            <a:endParaRPr>
              <a:latin typeface="Arial"/>
              <a:ea typeface="Arial"/>
              <a:cs typeface="Arial"/>
              <a:sym typeface="Arial"/>
            </a:endParaRPr>
          </a:p>
        </p:txBody>
      </p:sp>
      <p:sp>
        <p:nvSpPr>
          <p:cNvPr id="372" name="Google Shape;372;g156548fac3a_0_74"/>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33</a:t>
            </a:fld>
            <a:endParaRPr/>
          </a:p>
        </p:txBody>
      </p:sp>
      <p:sp>
        <p:nvSpPr>
          <p:cNvPr id="373" name="Google Shape;373;g156548fac3a_0_74"/>
          <p:cNvSpPr/>
          <p:nvPr/>
        </p:nvSpPr>
        <p:spPr>
          <a:xfrm>
            <a:off x="914400" y="1057275"/>
            <a:ext cx="9929700" cy="1414500"/>
          </a:xfrm>
          <a:prstGeom prst="roundRect">
            <a:avLst>
              <a:gd name="adj" fmla="val 16667"/>
            </a:avLst>
          </a:prstGeom>
          <a:solidFill>
            <a:srgbClr val="E8EC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vai</a:t>
            </a:r>
            <a:r>
              <a:rPr lang="en-US" sz="1800" dirty="0">
                <a:latin typeface="Tahoma"/>
                <a:ea typeface="Tahoma"/>
                <a:cs typeface="Tahoma"/>
                <a:sym typeface="Tahoma"/>
              </a:rPr>
              <a:t> </a:t>
            </a:r>
            <a:r>
              <a:rPr lang="en-US" sz="1800" dirty="0" err="1">
                <a:latin typeface="Tahoma"/>
                <a:ea typeface="Tahoma"/>
                <a:cs typeface="Tahoma"/>
                <a:sym typeface="Tahoma"/>
              </a:rPr>
              <a:t>trò</a:t>
            </a:r>
            <a:r>
              <a:rPr lang="en-US" sz="1800" dirty="0">
                <a:latin typeface="Tahoma"/>
                <a:ea typeface="Tahoma"/>
                <a:cs typeface="Tahoma"/>
                <a:sym typeface="Tahoma"/>
              </a:rPr>
              <a:t> </a:t>
            </a: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việc</a:t>
            </a:r>
            <a:r>
              <a:rPr lang="en-US" sz="1800" dirty="0">
                <a:latin typeface="Tahoma"/>
                <a:ea typeface="Tahoma"/>
                <a:cs typeface="Tahoma"/>
                <a:sym typeface="Tahoma"/>
              </a:rPr>
              <a:t> </a:t>
            </a:r>
            <a:r>
              <a:rPr lang="en-US" sz="1800" dirty="0" err="1">
                <a:latin typeface="Tahoma"/>
                <a:ea typeface="Tahoma"/>
                <a:cs typeface="Tahoma"/>
                <a:sym typeface="Tahoma"/>
              </a:rPr>
              <a:t>chính</a:t>
            </a:r>
            <a:r>
              <a:rPr lang="en-US" sz="1800" dirty="0">
                <a:latin typeface="Tahoma"/>
                <a:ea typeface="Tahoma"/>
                <a:cs typeface="Tahoma"/>
                <a:sym typeface="Tahoma"/>
              </a:rPr>
              <a:t> </a:t>
            </a:r>
            <a:r>
              <a:rPr lang="en-US" sz="1800" dirty="0" err="1">
                <a:latin typeface="Tahoma"/>
                <a:ea typeface="Tahoma"/>
                <a:cs typeface="Tahoma"/>
                <a:sym typeface="Tahoma"/>
              </a:rPr>
              <a:t>trong</a:t>
            </a:r>
            <a:r>
              <a:rPr lang="en-US" sz="1800" dirty="0">
                <a:latin typeface="Tahoma"/>
                <a:ea typeface="Tahoma"/>
                <a:cs typeface="Tahoma"/>
                <a:sym typeface="Tahoma"/>
              </a:rPr>
              <a:t> </a:t>
            </a:r>
            <a:r>
              <a:rPr lang="en-US" sz="1800" dirty="0" err="1">
                <a:latin typeface="Tahoma"/>
                <a:ea typeface="Tahoma"/>
                <a:cs typeface="Tahoma"/>
                <a:sym typeface="Tahoma"/>
              </a:rPr>
              <a:t>phòng</a:t>
            </a:r>
            <a:r>
              <a:rPr lang="en-US" sz="1800" dirty="0">
                <a:latin typeface="Tahoma"/>
                <a:ea typeface="Tahoma"/>
                <a:cs typeface="Tahoma"/>
                <a:sym typeface="Tahoma"/>
              </a:rPr>
              <a:t> Lab </a:t>
            </a:r>
            <a:r>
              <a:rPr lang="en-US" sz="1800" dirty="0" err="1">
                <a:latin typeface="Tahoma"/>
                <a:ea typeface="Tahoma"/>
                <a:cs typeface="Tahoma"/>
                <a:sym typeface="Tahoma"/>
              </a:rPr>
              <a:t>bao</a:t>
            </a:r>
            <a:r>
              <a:rPr lang="en-US" sz="1800" dirty="0">
                <a:latin typeface="Tahoma"/>
                <a:ea typeface="Tahoma"/>
                <a:cs typeface="Tahoma"/>
                <a:sym typeface="Tahoma"/>
              </a:rPr>
              <a:t> </a:t>
            </a:r>
            <a:r>
              <a:rPr lang="en-US" sz="1800" dirty="0" err="1">
                <a:latin typeface="Tahoma"/>
                <a:ea typeface="Tahoma"/>
                <a:cs typeface="Tahoma"/>
                <a:sym typeface="Tahoma"/>
              </a:rPr>
              <a:t>gồm</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phối</a:t>
            </a:r>
            <a:r>
              <a:rPr lang="en-US" sz="1800" dirty="0">
                <a:latin typeface="Tahoma"/>
                <a:ea typeface="Tahoma"/>
                <a:cs typeface="Tahoma"/>
                <a:sym typeface="Tahoma"/>
              </a:rPr>
              <a:t> </a:t>
            </a:r>
            <a:r>
              <a:rPr lang="en-US" sz="1800" dirty="0" err="1">
                <a:latin typeface="Tahoma"/>
                <a:ea typeface="Tahoma"/>
                <a:cs typeface="Tahoma"/>
                <a:sym typeface="Tahoma"/>
              </a:rPr>
              <a:t>viên</a:t>
            </a:r>
            <a:r>
              <a:rPr lang="en-US" sz="1800" dirty="0">
                <a:latin typeface="Tahoma"/>
                <a:ea typeface="Tahoma"/>
                <a:cs typeface="Tahoma"/>
                <a:sym typeface="Tahoma"/>
              </a:rPr>
              <a:t>, </a:t>
            </a:r>
            <a:r>
              <a:rPr lang="en-US" sz="1800" dirty="0" err="1">
                <a:latin typeface="Tahoma"/>
                <a:ea typeface="Tahoma"/>
                <a:cs typeface="Tahoma"/>
                <a:sym typeface="Tahoma"/>
              </a:rPr>
              <a:t>giám</a:t>
            </a:r>
            <a:r>
              <a:rPr lang="en-US" sz="1800" dirty="0">
                <a:latin typeface="Tahoma"/>
                <a:ea typeface="Tahoma"/>
                <a:cs typeface="Tahoma"/>
                <a:sym typeface="Tahoma"/>
              </a:rPr>
              <a:t> </a:t>
            </a:r>
            <a:r>
              <a:rPr lang="en-US" sz="1800" dirty="0" err="1">
                <a:latin typeface="Tahoma"/>
                <a:ea typeface="Tahoma"/>
                <a:cs typeface="Tahoma"/>
                <a:sym typeface="Tahoma"/>
              </a:rPr>
              <a:t>đốc</a:t>
            </a:r>
            <a:r>
              <a:rPr lang="en-US" sz="1800" dirty="0">
                <a:latin typeface="Tahoma"/>
                <a:ea typeface="Tahoma"/>
                <a:cs typeface="Tahoma"/>
                <a:sym typeface="Tahoma"/>
              </a:rPr>
              <a:t>, </a:t>
            </a:r>
            <a:r>
              <a:rPr lang="en-US" sz="1800" dirty="0" err="1">
                <a:latin typeface="Tahoma"/>
                <a:ea typeface="Tahoma"/>
                <a:cs typeface="Tahoma"/>
                <a:sym typeface="Tahoma"/>
              </a:rPr>
              <a:t>kỹ</a:t>
            </a:r>
            <a:r>
              <a:rPr lang="en-US" sz="1800" dirty="0">
                <a:latin typeface="Tahoma"/>
                <a:ea typeface="Tahoma"/>
                <a:cs typeface="Tahoma"/>
                <a:sym typeface="Tahoma"/>
              </a:rPr>
              <a:t> </a:t>
            </a:r>
            <a:r>
              <a:rPr lang="en-US" sz="1800" dirty="0" err="1">
                <a:latin typeface="Tahoma"/>
                <a:ea typeface="Tahoma"/>
                <a:cs typeface="Tahoma"/>
                <a:sym typeface="Tahoma"/>
              </a:rPr>
              <a:t>thuật</a:t>
            </a:r>
            <a:r>
              <a:rPr lang="en-US" sz="1800" dirty="0">
                <a:latin typeface="Tahoma"/>
                <a:ea typeface="Tahoma"/>
                <a:cs typeface="Tahoma"/>
                <a:sym typeface="Tahoma"/>
              </a:rPr>
              <a:t> </a:t>
            </a:r>
            <a:r>
              <a:rPr lang="en-US" sz="1800" dirty="0" err="1">
                <a:latin typeface="Tahoma"/>
                <a:ea typeface="Tahoma"/>
                <a:cs typeface="Tahoma"/>
                <a:sym typeface="Tahoma"/>
              </a:rPr>
              <a:t>viên</a:t>
            </a:r>
            <a:r>
              <a:rPr lang="en-US" sz="1800" dirty="0">
                <a:latin typeface="Tahoma"/>
                <a:ea typeface="Tahoma"/>
                <a:cs typeface="Tahoma"/>
                <a:sym typeface="Tahoma"/>
              </a:rPr>
              <a:t>, </a:t>
            </a:r>
            <a:r>
              <a:rPr lang="en-US" sz="1800" dirty="0" err="1">
                <a:latin typeface="Tahoma"/>
                <a:ea typeface="Tahoma"/>
                <a:cs typeface="Tahoma"/>
                <a:sym typeface="Tahoma"/>
              </a:rPr>
              <a:t>nhà</a:t>
            </a:r>
            <a:r>
              <a:rPr lang="en-US" sz="1800" dirty="0">
                <a:latin typeface="Tahoma"/>
                <a:ea typeface="Tahoma"/>
                <a:cs typeface="Tahoma"/>
                <a:sym typeface="Tahoma"/>
              </a:rPr>
              <a:t> </a:t>
            </a:r>
            <a:r>
              <a:rPr lang="en-US" sz="1800" dirty="0" err="1">
                <a:latin typeface="Tahoma"/>
                <a:ea typeface="Tahoma"/>
                <a:cs typeface="Tahoma"/>
                <a:sym typeface="Tahoma"/>
              </a:rPr>
              <a:t>phân</a:t>
            </a:r>
            <a:r>
              <a:rPr lang="en-US" sz="1800" dirty="0">
                <a:latin typeface="Tahoma"/>
                <a:ea typeface="Tahoma"/>
                <a:cs typeface="Tahoma"/>
                <a:sym typeface="Tahoma"/>
              </a:rPr>
              <a:t> </a:t>
            </a:r>
            <a:r>
              <a:rPr lang="en-US" sz="1800" dirty="0" err="1">
                <a:latin typeface="Tahoma"/>
                <a:ea typeface="Tahoma"/>
                <a:cs typeface="Tahoma"/>
                <a:sym typeface="Tahoma"/>
              </a:rPr>
              <a:t>tích</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nhà</a:t>
            </a:r>
            <a:r>
              <a:rPr lang="en-US" sz="1800" dirty="0">
                <a:latin typeface="Tahoma"/>
                <a:ea typeface="Tahoma"/>
                <a:cs typeface="Tahoma"/>
                <a:sym typeface="Tahoma"/>
              </a:rPr>
              <a:t> </a:t>
            </a:r>
            <a:r>
              <a:rPr lang="en-US" sz="1800" dirty="0" err="1">
                <a:latin typeface="Tahoma"/>
                <a:ea typeface="Tahoma"/>
                <a:cs typeface="Tahoma"/>
                <a:sym typeface="Tahoma"/>
              </a:rPr>
              <a:t>khoa</a:t>
            </a:r>
            <a:r>
              <a:rPr lang="en-US" sz="1800" dirty="0">
                <a:latin typeface="Tahoma"/>
                <a:ea typeface="Tahoma"/>
                <a:cs typeface="Tahoma"/>
                <a:sym typeface="Tahoma"/>
              </a:rPr>
              <a:t> </a:t>
            </a:r>
            <a:r>
              <a:rPr lang="en-US" sz="1800" dirty="0" err="1">
                <a:latin typeface="Tahoma"/>
                <a:ea typeface="Tahoma"/>
                <a:cs typeface="Tahoma"/>
                <a:sym typeface="Tahoma"/>
              </a:rPr>
              <a:t>học</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số</a:t>
            </a:r>
            <a:endParaRPr sz="1800" dirty="0">
              <a:latin typeface="Tahoma"/>
              <a:ea typeface="Tahoma"/>
              <a:cs typeface="Tahoma"/>
              <a:sym typeface="Tahoma"/>
            </a:endParaRPr>
          </a:p>
        </p:txBody>
      </p:sp>
      <p:sp>
        <p:nvSpPr>
          <p:cNvPr id="374" name="Google Shape;374;g156548fac3a_0_74"/>
          <p:cNvSpPr/>
          <p:nvPr/>
        </p:nvSpPr>
        <p:spPr>
          <a:xfrm>
            <a:off x="914400" y="2938475"/>
            <a:ext cx="9929700" cy="141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Ước</a:t>
            </a:r>
            <a:r>
              <a:rPr lang="en-US" sz="1800" dirty="0">
                <a:latin typeface="Tahoma"/>
                <a:ea typeface="Tahoma"/>
                <a:cs typeface="Tahoma"/>
                <a:sym typeface="Tahoma"/>
              </a:rPr>
              <a:t> </a:t>
            </a:r>
            <a:r>
              <a:rPr lang="en-US" sz="1800" dirty="0" err="1">
                <a:latin typeface="Tahoma"/>
                <a:ea typeface="Tahoma"/>
                <a:cs typeface="Tahoma"/>
                <a:sym typeface="Tahoma"/>
              </a:rPr>
              <a:t>tính</a:t>
            </a:r>
            <a:r>
              <a:rPr lang="en-US" sz="1800" dirty="0">
                <a:latin typeface="Tahoma"/>
                <a:ea typeface="Tahoma"/>
                <a:cs typeface="Tahoma"/>
                <a:sym typeface="Tahoma"/>
              </a:rPr>
              <a:t> </a:t>
            </a:r>
            <a:r>
              <a:rPr lang="en-US" sz="1800" dirty="0" err="1">
                <a:latin typeface="Tahoma"/>
                <a:ea typeface="Tahoma"/>
                <a:cs typeface="Tahoma"/>
                <a:sym typeface="Tahoma"/>
              </a:rPr>
              <a:t>số</a:t>
            </a:r>
            <a:r>
              <a:rPr lang="en-US" sz="1800" dirty="0">
                <a:latin typeface="Tahoma"/>
                <a:ea typeface="Tahoma"/>
                <a:cs typeface="Tahoma"/>
                <a:sym typeface="Tahoma"/>
              </a:rPr>
              <a:t> </a:t>
            </a:r>
            <a:r>
              <a:rPr lang="en-US" sz="1800" dirty="0" err="1">
                <a:latin typeface="Tahoma"/>
                <a:ea typeface="Tahoma"/>
                <a:cs typeface="Tahoma"/>
                <a:sym typeface="Tahoma"/>
              </a:rPr>
              <a:t>lượng</a:t>
            </a:r>
            <a:r>
              <a:rPr lang="en-US" sz="1800" dirty="0">
                <a:latin typeface="Tahoma"/>
                <a:ea typeface="Tahoma"/>
                <a:cs typeface="Tahoma"/>
                <a:sym typeface="Tahoma"/>
              </a:rPr>
              <a:t> </a:t>
            </a:r>
            <a:r>
              <a:rPr lang="en-US" sz="1800" dirty="0" err="1">
                <a:latin typeface="Tahoma"/>
                <a:ea typeface="Tahoma"/>
                <a:cs typeface="Tahoma"/>
                <a:sym typeface="Tahoma"/>
              </a:rPr>
              <a:t>nhân</a:t>
            </a:r>
            <a:r>
              <a:rPr lang="en-US" sz="1800" dirty="0">
                <a:latin typeface="Tahoma"/>
                <a:ea typeface="Tahoma"/>
                <a:cs typeface="Tahoma"/>
                <a:sym typeface="Tahoma"/>
              </a:rPr>
              <a:t> </a:t>
            </a:r>
            <a:r>
              <a:rPr lang="en-US" sz="1800" dirty="0" err="1">
                <a:latin typeface="Tahoma"/>
                <a:ea typeface="Tahoma"/>
                <a:cs typeface="Tahoma"/>
                <a:sym typeface="Tahoma"/>
              </a:rPr>
              <a:t>sự</a:t>
            </a:r>
            <a:r>
              <a:rPr lang="en-US" sz="1800" dirty="0">
                <a:latin typeface="Tahoma"/>
                <a:ea typeface="Tahoma"/>
                <a:cs typeface="Tahoma"/>
                <a:sym typeface="Tahoma"/>
              </a:rPr>
              <a:t> </a:t>
            </a:r>
            <a:r>
              <a:rPr lang="en-US" sz="1800" dirty="0" err="1">
                <a:latin typeface="Tahoma"/>
                <a:ea typeface="Tahoma"/>
                <a:cs typeface="Tahoma"/>
                <a:sym typeface="Tahoma"/>
              </a:rPr>
              <a:t>cần</a:t>
            </a:r>
            <a:r>
              <a:rPr lang="en-US" sz="1800" dirty="0">
                <a:latin typeface="Tahoma"/>
                <a:ea typeface="Tahoma"/>
                <a:cs typeface="Tahoma"/>
                <a:sym typeface="Tahoma"/>
              </a:rPr>
              <a:t> </a:t>
            </a:r>
            <a:r>
              <a:rPr lang="en-US" sz="1800" dirty="0" err="1">
                <a:latin typeface="Tahoma"/>
                <a:ea typeface="Tahoma"/>
                <a:cs typeface="Tahoma"/>
                <a:sym typeface="Tahoma"/>
              </a:rPr>
              <a:t>thiết</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giải</a:t>
            </a:r>
            <a:r>
              <a:rPr lang="en-US" sz="1800" dirty="0">
                <a:latin typeface="Tahoma"/>
                <a:ea typeface="Tahoma"/>
                <a:cs typeface="Tahoma"/>
                <a:sym typeface="Tahoma"/>
              </a:rPr>
              <a:t> </a:t>
            </a:r>
            <a:r>
              <a:rPr lang="en-US" sz="1800" dirty="0" err="1">
                <a:latin typeface="Tahoma"/>
                <a:ea typeface="Tahoma"/>
                <a:cs typeface="Tahoma"/>
                <a:sym typeface="Tahoma"/>
              </a:rPr>
              <a:t>quyết</a:t>
            </a:r>
            <a:r>
              <a:rPr lang="en-US" sz="1800" dirty="0">
                <a:latin typeface="Tahoma"/>
                <a:ea typeface="Tahoma"/>
                <a:cs typeface="Tahoma"/>
                <a:sym typeface="Tahoma"/>
              </a:rPr>
              <a:t> </a:t>
            </a:r>
            <a:r>
              <a:rPr lang="en-US" sz="1800" dirty="0" err="1">
                <a:latin typeface="Tahoma"/>
                <a:ea typeface="Tahoma"/>
                <a:cs typeface="Tahoma"/>
                <a:sym typeface="Tahoma"/>
              </a:rPr>
              <a:t>vụ</a:t>
            </a:r>
            <a:r>
              <a:rPr lang="en-US" sz="1800" dirty="0">
                <a:latin typeface="Tahoma"/>
                <a:ea typeface="Tahoma"/>
                <a:cs typeface="Tahoma"/>
                <a:sym typeface="Tahoma"/>
              </a:rPr>
              <a:t> </a:t>
            </a:r>
            <a:r>
              <a:rPr lang="en-US" sz="1800" dirty="0" err="1">
                <a:latin typeface="Tahoma"/>
                <a:ea typeface="Tahoma"/>
                <a:cs typeface="Tahoma"/>
                <a:sym typeface="Tahoma"/>
              </a:rPr>
              <a:t>việc</a:t>
            </a:r>
            <a:r>
              <a:rPr lang="en-US" sz="1800" dirty="0">
                <a:latin typeface="Tahoma"/>
                <a:ea typeface="Tahoma"/>
                <a:cs typeface="Tahoma"/>
                <a:sym typeface="Tahoma"/>
              </a:rPr>
              <a:t>, </a:t>
            </a:r>
            <a:r>
              <a:rPr lang="en-US" sz="1800" dirty="0" err="1">
                <a:latin typeface="Tahoma"/>
                <a:ea typeface="Tahoma"/>
                <a:cs typeface="Tahoma"/>
                <a:sym typeface="Tahoma"/>
              </a:rPr>
              <a:t>dựa</a:t>
            </a:r>
            <a:r>
              <a:rPr lang="en-US" sz="1800" dirty="0">
                <a:latin typeface="Tahoma"/>
                <a:ea typeface="Tahoma"/>
                <a:cs typeface="Tahoma"/>
                <a:sym typeface="Tahoma"/>
              </a:rPr>
              <a:t> </a:t>
            </a:r>
            <a:r>
              <a:rPr lang="en-US" sz="1800" dirty="0" err="1">
                <a:latin typeface="Tahoma"/>
                <a:ea typeface="Tahoma"/>
                <a:cs typeface="Tahoma"/>
                <a:sym typeface="Tahoma"/>
              </a:rPr>
              <a:t>trên</a:t>
            </a:r>
            <a:r>
              <a:rPr lang="en-US" sz="1800" dirty="0">
                <a:latin typeface="Tahoma"/>
                <a:ea typeface="Tahoma"/>
                <a:cs typeface="Tahoma"/>
                <a:sym typeface="Tahoma"/>
              </a:rPr>
              <a:t> </a:t>
            </a:r>
            <a:r>
              <a:rPr lang="en-US" sz="1800" dirty="0" err="1">
                <a:latin typeface="Tahoma"/>
                <a:ea typeface="Tahoma"/>
                <a:cs typeface="Tahoma"/>
                <a:sym typeface="Tahoma"/>
              </a:rPr>
              <a:t>bản</a:t>
            </a:r>
            <a:r>
              <a:rPr lang="en-US" sz="1800" dirty="0">
                <a:latin typeface="Tahoma"/>
                <a:ea typeface="Tahoma"/>
                <a:cs typeface="Tahoma"/>
                <a:sym typeface="Tahoma"/>
              </a:rPr>
              <a:t> </a:t>
            </a:r>
            <a:r>
              <a:rPr lang="en-US" sz="1800" dirty="0" err="1">
                <a:latin typeface="Tahoma"/>
                <a:ea typeface="Tahoma"/>
                <a:cs typeface="Tahoma"/>
                <a:sym typeface="Tahoma"/>
              </a:rPr>
              <a:t>chất</a:t>
            </a:r>
            <a:r>
              <a:rPr lang="en-US" sz="1800" dirty="0">
                <a:latin typeface="Tahoma"/>
                <a:ea typeface="Tahoma"/>
                <a:cs typeface="Tahoma"/>
                <a:sym typeface="Tahoma"/>
              </a:rPr>
              <a:t>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nó</a:t>
            </a:r>
            <a:endParaRPr sz="1800" dirty="0">
              <a:latin typeface="Tahoma"/>
              <a:ea typeface="Tahoma"/>
              <a:cs typeface="Tahoma"/>
              <a:sym typeface="Tahoma"/>
            </a:endParaRPr>
          </a:p>
        </p:txBody>
      </p:sp>
      <p:sp>
        <p:nvSpPr>
          <p:cNvPr id="375" name="Google Shape;375;g156548fac3a_0_74"/>
          <p:cNvSpPr/>
          <p:nvPr/>
        </p:nvSpPr>
        <p:spPr>
          <a:xfrm>
            <a:off x="914400" y="4819675"/>
            <a:ext cx="9929700" cy="1414500"/>
          </a:xfrm>
          <a:prstGeom prst="roundRect">
            <a:avLst>
              <a:gd name="adj" fmla="val 16667"/>
            </a:avLst>
          </a:prstGeom>
          <a:solidFill>
            <a:srgbClr val="E8EC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latin typeface="Tahoma"/>
                <a:ea typeface="Tahoma"/>
                <a:cs typeface="Tahoma"/>
                <a:sym typeface="Tahoma"/>
              </a:rPr>
              <a:t>Xem</a:t>
            </a:r>
            <a:r>
              <a:rPr lang="en-US" sz="1800" dirty="0">
                <a:latin typeface="Tahoma"/>
                <a:ea typeface="Tahoma"/>
                <a:cs typeface="Tahoma"/>
                <a:sym typeface="Tahoma"/>
              </a:rPr>
              <a:t> </a:t>
            </a:r>
            <a:r>
              <a:rPr lang="en-US" sz="1800" dirty="0" err="1">
                <a:latin typeface="Tahoma"/>
                <a:ea typeface="Tahoma"/>
                <a:cs typeface="Tahoma"/>
                <a:sym typeface="Tahoma"/>
              </a:rPr>
              <a:t>xét</a:t>
            </a:r>
            <a:r>
              <a:rPr lang="en-US" sz="1800" dirty="0">
                <a:latin typeface="Tahoma"/>
                <a:ea typeface="Tahoma"/>
                <a:cs typeface="Tahoma"/>
                <a:sym typeface="Tahoma"/>
              </a:rPr>
              <a:t> </a:t>
            </a:r>
            <a:r>
              <a:rPr lang="en-US" sz="1800" dirty="0" err="1">
                <a:latin typeface="Tahoma"/>
                <a:ea typeface="Tahoma"/>
                <a:cs typeface="Tahoma"/>
                <a:sym typeface="Tahoma"/>
              </a:rPr>
              <a:t>nhân</a:t>
            </a:r>
            <a:r>
              <a:rPr lang="en-US" sz="1800" dirty="0">
                <a:latin typeface="Tahoma"/>
                <a:ea typeface="Tahoma"/>
                <a:cs typeface="Tahoma"/>
                <a:sym typeface="Tahoma"/>
              </a:rPr>
              <a:t> </a:t>
            </a:r>
            <a:r>
              <a:rPr lang="en-US" sz="1800" dirty="0" err="1">
                <a:latin typeface="Tahoma"/>
                <a:ea typeface="Tahoma"/>
                <a:cs typeface="Tahoma"/>
                <a:sym typeface="Tahoma"/>
              </a:rPr>
              <a:t>viên</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kỹ</a:t>
            </a:r>
            <a:r>
              <a:rPr lang="en-US" sz="1800" dirty="0">
                <a:latin typeface="Tahoma"/>
                <a:ea typeface="Tahoma"/>
                <a:cs typeface="Tahoma"/>
                <a:sym typeface="Tahoma"/>
              </a:rPr>
              <a:t> </a:t>
            </a:r>
            <a:r>
              <a:rPr lang="en-US" sz="1800" dirty="0" err="1">
                <a:latin typeface="Tahoma"/>
                <a:ea typeface="Tahoma"/>
                <a:cs typeface="Tahoma"/>
                <a:sym typeface="Tahoma"/>
              </a:rPr>
              <a:t>năng</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đảm</a:t>
            </a:r>
            <a:r>
              <a:rPr lang="en-US" sz="1800" dirty="0">
                <a:latin typeface="Tahoma"/>
                <a:ea typeface="Tahoma"/>
                <a:cs typeface="Tahoma"/>
                <a:sym typeface="Tahoma"/>
              </a:rPr>
              <a:t>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họ</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nhận</a:t>
            </a:r>
            <a:r>
              <a:rPr lang="en-US" sz="1800" dirty="0">
                <a:latin typeface="Tahoma"/>
                <a:ea typeface="Tahoma"/>
                <a:cs typeface="Tahoma"/>
                <a:sym typeface="Tahoma"/>
              </a:rPr>
              <a:t> </a:t>
            </a:r>
            <a:r>
              <a:rPr lang="en-US" sz="1800" dirty="0" err="1">
                <a:latin typeface="Tahoma"/>
                <a:ea typeface="Tahoma"/>
                <a:cs typeface="Tahoma"/>
                <a:sym typeface="Tahoma"/>
              </a:rPr>
              <a:t>liên</a:t>
            </a:r>
            <a:r>
              <a:rPr lang="en-US" sz="1800" dirty="0">
                <a:latin typeface="Tahoma"/>
                <a:ea typeface="Tahoma"/>
                <a:cs typeface="Tahoma"/>
                <a:sym typeface="Tahoma"/>
              </a:rPr>
              <a:t> </a:t>
            </a:r>
            <a:r>
              <a:rPr lang="en-US" sz="1800" dirty="0" err="1">
                <a:latin typeface="Tahoma"/>
                <a:ea typeface="Tahoma"/>
                <a:cs typeface="Tahoma"/>
                <a:sym typeface="Tahoma"/>
              </a:rPr>
              <a:t>quan</a:t>
            </a:r>
            <a:r>
              <a:rPr lang="en-US" sz="1800" dirty="0">
                <a:latin typeface="Tahoma"/>
                <a:ea typeface="Tahoma"/>
                <a:cs typeface="Tahoma"/>
                <a:sym typeface="Tahoma"/>
              </a:rPr>
              <a:t> </a:t>
            </a:r>
            <a:r>
              <a:rPr lang="en-US" sz="1800" dirty="0" err="1">
                <a:latin typeface="Tahoma"/>
                <a:ea typeface="Tahoma"/>
                <a:cs typeface="Tahoma"/>
                <a:sym typeface="Tahoma"/>
              </a:rPr>
              <a:t>đến</a:t>
            </a:r>
            <a:r>
              <a:rPr lang="en-US" sz="1800" dirty="0">
                <a:latin typeface="Tahoma"/>
                <a:ea typeface="Tahoma"/>
                <a:cs typeface="Tahoma"/>
                <a:sym typeface="Tahoma"/>
              </a:rPr>
              <a:t> </a:t>
            </a:r>
            <a:r>
              <a:rPr lang="en-US" sz="1800" dirty="0" err="1">
                <a:latin typeface="Tahoma"/>
                <a:ea typeface="Tahoma"/>
                <a:cs typeface="Tahoma"/>
                <a:sym typeface="Tahoma"/>
              </a:rPr>
              <a:t>vai</a:t>
            </a:r>
            <a:r>
              <a:rPr lang="en-US" sz="1800" dirty="0">
                <a:latin typeface="Tahoma"/>
                <a:ea typeface="Tahoma"/>
                <a:cs typeface="Tahoma"/>
                <a:sym typeface="Tahoma"/>
              </a:rPr>
              <a:t> </a:t>
            </a:r>
            <a:r>
              <a:rPr lang="en-US" sz="1800" dirty="0" err="1">
                <a:latin typeface="Tahoma"/>
                <a:ea typeface="Tahoma"/>
                <a:cs typeface="Tahoma"/>
                <a:sym typeface="Tahoma"/>
              </a:rPr>
              <a:t>trò</a:t>
            </a:r>
            <a:r>
              <a:rPr lang="en-US" sz="1800" dirty="0">
                <a:latin typeface="Tahoma"/>
                <a:ea typeface="Tahoma"/>
                <a:cs typeface="Tahoma"/>
                <a:sym typeface="Tahoma"/>
              </a:rPr>
              <a:t> </a:t>
            </a: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việc</a:t>
            </a:r>
            <a:r>
              <a:rPr lang="en-US" sz="1800" dirty="0">
                <a:latin typeface="Tahoma"/>
                <a:ea typeface="Tahoma"/>
                <a:cs typeface="Tahoma"/>
                <a:sym typeface="Tahoma"/>
              </a:rPr>
              <a:t>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họ</a:t>
            </a:r>
            <a:endParaRPr sz="1800" dirty="0">
              <a:latin typeface="Tahoma"/>
              <a:ea typeface="Tahoma"/>
              <a:cs typeface="Tahoma"/>
              <a:sym typeface="Tahoma"/>
            </a:endParaRPr>
          </a:p>
        </p:txBody>
      </p:sp>
      <p:cxnSp>
        <p:nvCxnSpPr>
          <p:cNvPr id="7" name="Straight Arrow Connector 6"/>
          <p:cNvCxnSpPr>
            <a:stCxn id="373" idx="2"/>
            <a:endCxn id="374" idx="0"/>
          </p:cNvCxnSpPr>
          <p:nvPr/>
        </p:nvCxnSpPr>
        <p:spPr>
          <a:xfrm>
            <a:off x="5879250" y="2471775"/>
            <a:ext cx="0" cy="4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374" idx="2"/>
            <a:endCxn id="375" idx="0"/>
          </p:cNvCxnSpPr>
          <p:nvPr/>
        </p:nvCxnSpPr>
        <p:spPr>
          <a:xfrm>
            <a:off x="5879250" y="4352975"/>
            <a:ext cx="0" cy="4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56550a6cf4_0_0"/>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Xây dựng máy tính điều tra số</a:t>
            </a:r>
            <a:endParaRPr>
              <a:latin typeface="Arial"/>
              <a:ea typeface="Arial"/>
              <a:cs typeface="Arial"/>
              <a:sym typeface="Arial"/>
            </a:endParaRPr>
          </a:p>
        </p:txBody>
      </p:sp>
      <p:sp>
        <p:nvSpPr>
          <p:cNvPr id="382" name="Google Shape;382;g156550a6cf4_0_0"/>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34</a:t>
            </a:fld>
            <a:endParaRPr/>
          </a:p>
        </p:txBody>
      </p:sp>
      <p:sp>
        <p:nvSpPr>
          <p:cNvPr id="383" name="Google Shape;383;g156550a6cf4_0_0"/>
          <p:cNvSpPr/>
          <p:nvPr/>
        </p:nvSpPr>
        <p:spPr>
          <a:xfrm>
            <a:off x="242900" y="885825"/>
            <a:ext cx="11845372" cy="1228800"/>
          </a:xfrm>
          <a:prstGeom prst="roundRect">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Phương</a:t>
            </a:r>
            <a:r>
              <a:rPr lang="en-US" sz="1800" dirty="0">
                <a:latin typeface="Tahoma"/>
                <a:ea typeface="Tahoma"/>
                <a:cs typeface="Tahoma"/>
                <a:sym typeface="Tahoma"/>
              </a:rPr>
              <a:t> </a:t>
            </a:r>
            <a:r>
              <a:rPr lang="en-US" sz="1800" dirty="0" err="1">
                <a:latin typeface="Tahoma"/>
                <a:ea typeface="Tahoma"/>
                <a:cs typeface="Tahoma"/>
                <a:sym typeface="Tahoma"/>
              </a:rPr>
              <a:t>pháp</a:t>
            </a:r>
            <a:r>
              <a:rPr lang="en-US" sz="1800" dirty="0">
                <a:latin typeface="Tahoma"/>
                <a:ea typeface="Tahoma"/>
                <a:cs typeface="Tahoma"/>
                <a:sym typeface="Tahoma"/>
              </a:rPr>
              <a:t> </a:t>
            </a:r>
            <a:r>
              <a:rPr lang="en-US" sz="1800" dirty="0" err="1">
                <a:latin typeface="Tahoma"/>
                <a:ea typeface="Tahoma"/>
                <a:cs typeface="Tahoma"/>
                <a:sym typeface="Tahoma"/>
              </a:rPr>
              <a:t>tiếp</a:t>
            </a:r>
            <a:r>
              <a:rPr lang="en-US" sz="1800" dirty="0">
                <a:latin typeface="Tahoma"/>
                <a:ea typeface="Tahoma"/>
                <a:cs typeface="Tahoma"/>
                <a:sym typeface="Tahoma"/>
              </a:rPr>
              <a:t> </a:t>
            </a:r>
            <a:r>
              <a:rPr lang="en-US" sz="1800" dirty="0" err="1">
                <a:latin typeface="Tahoma"/>
                <a:ea typeface="Tahoma"/>
                <a:cs typeface="Tahoma"/>
                <a:sym typeface="Tahoma"/>
              </a:rPr>
              <a:t>cận</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số</a:t>
            </a:r>
            <a:r>
              <a:rPr lang="en-US" sz="1800" dirty="0">
                <a:latin typeface="Tahoma"/>
                <a:ea typeface="Tahoma"/>
                <a:cs typeface="Tahoma"/>
                <a:sym typeface="Tahoma"/>
              </a:rPr>
              <a:t> </a:t>
            </a:r>
            <a:r>
              <a:rPr lang="en-US" sz="1800" dirty="0" err="1">
                <a:latin typeface="Tahoma"/>
                <a:ea typeface="Tahoma"/>
                <a:cs typeface="Tahoma"/>
                <a:sym typeface="Tahoma"/>
              </a:rPr>
              <a:t>nên</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xác</a:t>
            </a:r>
            <a:r>
              <a:rPr lang="en-US" sz="1800" dirty="0">
                <a:latin typeface="Tahoma"/>
                <a:ea typeface="Tahoma"/>
                <a:cs typeface="Tahoma"/>
                <a:sym typeface="Tahoma"/>
              </a:rPr>
              <a:t> </a:t>
            </a:r>
            <a:r>
              <a:rPr lang="en-US" sz="1800" dirty="0" err="1">
                <a:latin typeface="Tahoma"/>
                <a:ea typeface="Tahoma"/>
                <a:cs typeface="Tahoma"/>
                <a:sym typeface="Tahoma"/>
              </a:rPr>
              <a:t>định</a:t>
            </a:r>
            <a:r>
              <a:rPr lang="en-US" sz="1800" dirty="0">
                <a:latin typeface="Tahoma"/>
                <a:ea typeface="Tahoma"/>
                <a:cs typeface="Tahoma"/>
                <a:sym typeface="Tahoma"/>
              </a:rPr>
              <a:t> </a:t>
            </a:r>
            <a:r>
              <a:rPr lang="en-US" sz="1800" dirty="0" err="1">
                <a:latin typeface="Tahoma"/>
                <a:ea typeface="Tahoma"/>
                <a:cs typeface="Tahoma"/>
                <a:sym typeface="Tahoma"/>
              </a:rPr>
              <a:t>rõ</a:t>
            </a:r>
            <a:r>
              <a:rPr lang="en-US" sz="1800" dirty="0">
                <a:latin typeface="Tahoma"/>
                <a:ea typeface="Tahoma"/>
                <a:cs typeface="Tahoma"/>
                <a:sym typeface="Tahoma"/>
              </a:rPr>
              <a:t> </a:t>
            </a:r>
            <a:r>
              <a:rPr lang="en-US" sz="1800" dirty="0" err="1">
                <a:latin typeface="Tahoma"/>
                <a:ea typeface="Tahoma"/>
                <a:cs typeface="Tahoma"/>
                <a:sym typeface="Tahoma"/>
              </a:rPr>
              <a:t>ràng</a:t>
            </a:r>
            <a:r>
              <a:rPr lang="en-US" sz="1800" dirty="0">
                <a:latin typeface="Tahoma"/>
                <a:ea typeface="Tahoma"/>
                <a:cs typeface="Tahoma"/>
                <a:sym typeface="Tahoma"/>
              </a:rPr>
              <a:t> </a:t>
            </a:r>
            <a:r>
              <a:rPr lang="en-US" sz="1800" dirty="0" err="1">
                <a:latin typeface="Tahoma"/>
                <a:ea typeface="Tahoma"/>
                <a:cs typeface="Tahoma"/>
                <a:sym typeface="Tahoma"/>
              </a:rPr>
              <a:t>trước</a:t>
            </a:r>
            <a:r>
              <a:rPr lang="en-US" sz="1800" dirty="0">
                <a:latin typeface="Tahoma"/>
                <a:ea typeface="Tahoma"/>
                <a:cs typeface="Tahoma"/>
                <a:sym typeface="Tahoma"/>
              </a:rPr>
              <a:t> </a:t>
            </a:r>
            <a:r>
              <a:rPr lang="en-US" sz="1800" dirty="0" err="1">
                <a:latin typeface="Tahoma"/>
                <a:ea typeface="Tahoma"/>
                <a:cs typeface="Tahoma"/>
                <a:sym typeface="Tahoma"/>
              </a:rPr>
              <a:t>khi</a:t>
            </a:r>
            <a:r>
              <a:rPr lang="en-US" sz="1800" dirty="0">
                <a:latin typeface="Tahoma"/>
                <a:ea typeface="Tahoma"/>
                <a:cs typeface="Tahoma"/>
                <a:sym typeface="Tahoma"/>
              </a:rPr>
              <a:t> </a:t>
            </a:r>
            <a:r>
              <a:rPr lang="en-US" sz="1800" dirty="0" err="1">
                <a:latin typeface="Tahoma"/>
                <a:ea typeface="Tahoma"/>
                <a:cs typeface="Tahoma"/>
                <a:sym typeface="Tahoma"/>
              </a:rPr>
              <a:t>xây</a:t>
            </a:r>
            <a:r>
              <a:rPr lang="en-US" sz="1800" dirty="0">
                <a:latin typeface="Tahoma"/>
                <a:ea typeface="Tahoma"/>
                <a:cs typeface="Tahoma"/>
                <a:sym typeface="Tahoma"/>
              </a:rPr>
              <a:t> </a:t>
            </a:r>
            <a:r>
              <a:rPr lang="en-US" sz="1800" dirty="0" err="1">
                <a:latin typeface="Tahoma"/>
                <a:ea typeface="Tahoma"/>
                <a:cs typeface="Tahoma"/>
                <a:sym typeface="Tahoma"/>
              </a:rPr>
              <a:t>dựng</a:t>
            </a:r>
            <a:r>
              <a:rPr lang="en-US" sz="1800" dirty="0">
                <a:latin typeface="Tahoma"/>
                <a:ea typeface="Tahoma"/>
                <a:cs typeface="Tahoma"/>
                <a:sym typeface="Tahoma"/>
              </a:rPr>
              <a:t> </a:t>
            </a:r>
            <a:r>
              <a:rPr lang="en-US" sz="1800" err="1">
                <a:latin typeface="Tahoma"/>
                <a:ea typeface="Tahoma"/>
                <a:cs typeface="Tahoma"/>
                <a:sym typeface="Tahoma"/>
              </a:rPr>
              <a:t>máy</a:t>
            </a:r>
            <a:r>
              <a:rPr lang="en-US" sz="1800">
                <a:latin typeface="Tahoma"/>
                <a:ea typeface="Tahoma"/>
                <a:cs typeface="Tahoma"/>
                <a:sym typeface="Tahoma"/>
              </a:rPr>
              <a:t> tính </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Máy tính phải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phương</a:t>
            </a:r>
            <a:r>
              <a:rPr lang="en-US" sz="1800" dirty="0">
                <a:latin typeface="Tahoma"/>
                <a:ea typeface="Tahoma"/>
                <a:cs typeface="Tahoma"/>
                <a:sym typeface="Tahoma"/>
              </a:rPr>
              <a:t> </a:t>
            </a:r>
            <a:r>
              <a:rPr lang="en-US" sz="1800" dirty="0" err="1">
                <a:latin typeface="Tahoma"/>
                <a:ea typeface="Tahoma"/>
                <a:cs typeface="Tahoma"/>
                <a:sym typeface="Tahoma"/>
              </a:rPr>
              <a:t>tiện</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cụ</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a:t>
            </a:r>
            <a:endParaRPr sz="1800" dirty="0">
              <a:latin typeface="Tahoma"/>
              <a:ea typeface="Tahoma"/>
              <a:cs typeface="Tahoma"/>
              <a:sym typeface="Tahoma"/>
            </a:endParaRPr>
          </a:p>
        </p:txBody>
      </p:sp>
      <p:sp>
        <p:nvSpPr>
          <p:cNvPr id="384" name="Google Shape;384;g156550a6cf4_0_0"/>
          <p:cNvSpPr/>
          <p:nvPr/>
        </p:nvSpPr>
        <p:spPr>
          <a:xfrm>
            <a:off x="242899" y="2505100"/>
            <a:ext cx="3758573" cy="16002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latin typeface="Tahoma"/>
                <a:ea typeface="Tahoma"/>
                <a:cs typeface="Tahoma"/>
                <a:sym typeface="Tahoma"/>
              </a:rPr>
              <a:t>Hỗ</a:t>
            </a:r>
            <a:r>
              <a:rPr lang="en-US" sz="1800" dirty="0">
                <a:latin typeface="Tahoma"/>
                <a:ea typeface="Tahoma"/>
                <a:cs typeface="Tahoma"/>
                <a:sym typeface="Tahoma"/>
              </a:rPr>
              <a:t> </a:t>
            </a:r>
            <a:r>
              <a:rPr lang="en-US" sz="1800" dirty="0" err="1">
                <a:latin typeface="Tahoma"/>
                <a:ea typeface="Tahoma"/>
                <a:cs typeface="Tahoma"/>
                <a:sym typeface="Tahoma"/>
              </a:rPr>
              <a:t>trợ</a:t>
            </a:r>
            <a:r>
              <a:rPr lang="en-US" sz="1800" dirty="0">
                <a:latin typeface="Tahoma"/>
                <a:ea typeface="Tahoma"/>
                <a:cs typeface="Tahoma"/>
                <a:sym typeface="Tahoma"/>
              </a:rPr>
              <a:t> </a:t>
            </a:r>
            <a:r>
              <a:rPr lang="en-US" sz="1800" dirty="0" err="1">
                <a:latin typeface="Tahoma"/>
                <a:ea typeface="Tahoma"/>
                <a:cs typeface="Tahoma"/>
                <a:sym typeface="Tahoma"/>
              </a:rPr>
              <a:t>sao</a:t>
            </a:r>
            <a:r>
              <a:rPr lang="en-US" sz="1800" dirty="0">
                <a:latin typeface="Tahoma"/>
                <a:ea typeface="Tahoma"/>
                <a:cs typeface="Tahoma"/>
                <a:sym typeface="Tahoma"/>
              </a:rPr>
              <a:t> </a:t>
            </a:r>
            <a:r>
              <a:rPr lang="en-US" sz="1800" dirty="0" err="1">
                <a:latin typeface="Tahoma"/>
                <a:ea typeface="Tahoma"/>
                <a:cs typeface="Tahoma"/>
                <a:sym typeface="Tahoma"/>
              </a:rPr>
              <a:t>chép</a:t>
            </a:r>
            <a:r>
              <a:rPr lang="en-US" sz="1800" dirty="0">
                <a:latin typeface="Tahoma"/>
                <a:ea typeface="Tahoma"/>
                <a:cs typeface="Tahoma"/>
                <a:sym typeface="Tahoma"/>
              </a:rPr>
              <a:t> ổ </a:t>
            </a:r>
            <a:r>
              <a:rPr lang="en-US" sz="1800" dirty="0" err="1">
                <a:latin typeface="Tahoma"/>
                <a:ea typeface="Tahoma"/>
                <a:cs typeface="Tahoma"/>
                <a:sym typeface="Tahoma"/>
              </a:rPr>
              <a:t>đĩa</a:t>
            </a:r>
            <a:r>
              <a:rPr lang="en-US" sz="1800" dirty="0">
                <a:latin typeface="Tahoma"/>
                <a:ea typeface="Tahoma"/>
                <a:cs typeface="Tahoma"/>
                <a:sym typeface="Tahoma"/>
              </a:rPr>
              <a:t> </a:t>
            </a:r>
            <a:r>
              <a:rPr lang="en-US" sz="1800" dirty="0" err="1">
                <a:latin typeface="Tahoma"/>
                <a:ea typeface="Tahoma"/>
                <a:cs typeface="Tahoma"/>
                <a:sym typeface="Tahoma"/>
              </a:rPr>
              <a:t>mạng</a:t>
            </a:r>
            <a:r>
              <a:rPr lang="en-US" sz="1800" dirty="0">
                <a:latin typeface="Tahoma"/>
                <a:ea typeface="Tahoma"/>
                <a:cs typeface="Tahoma"/>
                <a:sym typeface="Tahoma"/>
              </a:rPr>
              <a:t> </a:t>
            </a:r>
            <a:r>
              <a:rPr lang="en-US" sz="1800" dirty="0" err="1">
                <a:latin typeface="Tahoma"/>
                <a:ea typeface="Tahoma"/>
                <a:cs typeface="Tahoma"/>
                <a:sym typeface="Tahoma"/>
              </a:rPr>
              <a:t>từ</a:t>
            </a:r>
            <a:r>
              <a:rPr lang="en-US" sz="1800" dirty="0">
                <a:latin typeface="Tahoma"/>
                <a:ea typeface="Tahoma"/>
                <a:cs typeface="Tahoma"/>
                <a:sym typeface="Tahoma"/>
              </a:rPr>
              <a:t> </a:t>
            </a:r>
            <a:r>
              <a:rPr lang="en-US" sz="1800" dirty="0" err="1">
                <a:latin typeface="Tahoma"/>
                <a:ea typeface="Tahoma"/>
                <a:cs typeface="Tahoma"/>
                <a:sym typeface="Tahoma"/>
              </a:rPr>
              <a:t>xa</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cục</a:t>
            </a:r>
            <a:r>
              <a:rPr lang="en-US" sz="1800" dirty="0">
                <a:latin typeface="Tahoma"/>
                <a:ea typeface="Tahoma"/>
                <a:cs typeface="Tahoma"/>
                <a:sym typeface="Tahoma"/>
              </a:rPr>
              <a:t> </a:t>
            </a:r>
            <a:r>
              <a:rPr lang="en-US" sz="1800" dirty="0" err="1">
                <a:latin typeface="Tahoma"/>
                <a:ea typeface="Tahoma"/>
                <a:cs typeface="Tahoma"/>
                <a:sym typeface="Tahoma"/>
              </a:rPr>
              <a:t>bộ</a:t>
            </a:r>
            <a:r>
              <a:rPr lang="en-US" sz="1800" dirty="0">
                <a:latin typeface="Tahoma"/>
                <a:ea typeface="Tahoma"/>
                <a:cs typeface="Tahoma"/>
                <a:sym typeface="Tahoma"/>
              </a:rPr>
              <a:t> </a:t>
            </a:r>
            <a:r>
              <a:rPr lang="en-US" sz="1800" dirty="0" err="1">
                <a:latin typeface="Tahoma"/>
                <a:ea typeface="Tahoma"/>
                <a:cs typeface="Tahoma"/>
                <a:sym typeface="Tahoma"/>
              </a:rPr>
              <a:t>dựa</a:t>
            </a:r>
            <a:r>
              <a:rPr lang="en-US" sz="1800" dirty="0">
                <a:latin typeface="Tahoma"/>
                <a:ea typeface="Tahoma"/>
                <a:cs typeface="Tahoma"/>
                <a:sym typeface="Tahoma"/>
              </a:rPr>
              <a:t> </a:t>
            </a:r>
            <a:r>
              <a:rPr lang="en-US" sz="1800" dirty="0" err="1">
                <a:latin typeface="Tahoma"/>
                <a:ea typeface="Tahoma"/>
                <a:cs typeface="Tahoma"/>
                <a:sym typeface="Tahoma"/>
              </a:rPr>
              <a:t>trên</a:t>
            </a:r>
            <a:r>
              <a:rPr lang="en-US" sz="1800" dirty="0">
                <a:latin typeface="Tahoma"/>
                <a:ea typeface="Tahoma"/>
                <a:cs typeface="Tahoma"/>
                <a:sym typeface="Tahoma"/>
              </a:rPr>
              <a:t> </a:t>
            </a:r>
            <a:r>
              <a:rPr lang="en-US" sz="1800" dirty="0" err="1">
                <a:latin typeface="Tahoma"/>
                <a:ea typeface="Tahoma"/>
                <a:cs typeface="Tahoma"/>
                <a:sym typeface="Tahoma"/>
              </a:rPr>
              <a:t>phần</a:t>
            </a:r>
            <a:r>
              <a:rPr lang="en-US" sz="1800" dirty="0">
                <a:latin typeface="Tahoma"/>
                <a:ea typeface="Tahoma"/>
                <a:cs typeface="Tahoma"/>
                <a:sym typeface="Tahoma"/>
              </a:rPr>
              <a:t> </a:t>
            </a:r>
            <a:r>
              <a:rPr lang="en-US" sz="1800" dirty="0" err="1">
                <a:latin typeface="Tahoma"/>
                <a:ea typeface="Tahoma"/>
                <a:cs typeface="Tahoma"/>
                <a:sym typeface="Tahoma"/>
              </a:rPr>
              <a:t>cứng</a:t>
            </a:r>
            <a:endParaRPr sz="1800" dirty="0">
              <a:latin typeface="Tahoma"/>
              <a:ea typeface="Tahoma"/>
              <a:cs typeface="Tahoma"/>
              <a:sym typeface="Tahoma"/>
            </a:endParaRPr>
          </a:p>
        </p:txBody>
      </p:sp>
      <p:sp>
        <p:nvSpPr>
          <p:cNvPr id="385" name="Google Shape;385;g156550a6cf4_0_0"/>
          <p:cNvSpPr/>
          <p:nvPr/>
        </p:nvSpPr>
        <p:spPr>
          <a:xfrm>
            <a:off x="4286299" y="2505100"/>
            <a:ext cx="3758573" cy="1600200"/>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latin typeface="Tahoma"/>
                <a:ea typeface="Tahoma"/>
                <a:cs typeface="Tahoma"/>
                <a:sym typeface="Tahoma"/>
              </a:rPr>
              <a:t>Xác</a:t>
            </a:r>
            <a:r>
              <a:rPr lang="en-US" sz="1800" dirty="0">
                <a:latin typeface="Tahoma"/>
                <a:ea typeface="Tahoma"/>
                <a:cs typeface="Tahoma"/>
                <a:sym typeface="Tahoma"/>
              </a:rPr>
              <a:t> </a:t>
            </a:r>
            <a:r>
              <a:rPr lang="en-US" sz="1800" dirty="0" err="1">
                <a:latin typeface="Tahoma"/>
                <a:ea typeface="Tahoma"/>
                <a:cs typeface="Tahoma"/>
                <a:sym typeface="Tahoma"/>
              </a:rPr>
              <a:t>thực</a:t>
            </a:r>
            <a:r>
              <a:rPr lang="en-US" sz="1800" dirty="0">
                <a:latin typeface="Tahoma"/>
                <a:ea typeface="Tahoma"/>
                <a:cs typeface="Tahoma"/>
                <a:sym typeface="Tahoma"/>
              </a:rPr>
              <a:t> </a:t>
            </a:r>
            <a:r>
              <a:rPr lang="en-US" sz="1800" dirty="0" err="1">
                <a:latin typeface="Tahoma"/>
                <a:ea typeface="Tahoma"/>
                <a:cs typeface="Tahoma"/>
                <a:sym typeface="Tahoma"/>
              </a:rPr>
              <a:t>hình</a:t>
            </a:r>
            <a:r>
              <a:rPr lang="en-US" sz="1800" dirty="0">
                <a:latin typeface="Tahoma"/>
                <a:ea typeface="Tahoma"/>
                <a:cs typeface="Tahoma"/>
                <a:sym typeface="Tahoma"/>
              </a:rPr>
              <a:t> </a:t>
            </a:r>
            <a:r>
              <a:rPr lang="en-US" sz="1800" dirty="0" err="1">
                <a:latin typeface="Tahoma"/>
                <a:ea typeface="Tahoma"/>
                <a:cs typeface="Tahoma"/>
                <a:sym typeface="Tahoma"/>
              </a:rPr>
              <a:t>ảnh</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tính</a:t>
            </a:r>
            <a:r>
              <a:rPr lang="en-US" sz="1800" dirty="0">
                <a:latin typeface="Tahoma"/>
                <a:ea typeface="Tahoma"/>
                <a:cs typeface="Tahoma"/>
                <a:sym typeface="Tahoma"/>
              </a:rPr>
              <a:t> </a:t>
            </a:r>
            <a:r>
              <a:rPr lang="en-US" sz="1800" dirty="0" err="1">
                <a:latin typeface="Tahoma"/>
                <a:ea typeface="Tahoma"/>
                <a:cs typeface="Tahoma"/>
                <a:sym typeface="Tahoma"/>
              </a:rPr>
              <a:t>toàn</a:t>
            </a:r>
            <a:r>
              <a:rPr lang="en-US" sz="1800" dirty="0">
                <a:latin typeface="Tahoma"/>
                <a:ea typeface="Tahoma"/>
                <a:cs typeface="Tahoma"/>
                <a:sym typeface="Tahoma"/>
              </a:rPr>
              <a:t> </a:t>
            </a:r>
            <a:r>
              <a:rPr lang="en-US" sz="1800" dirty="0" err="1">
                <a:latin typeface="Tahoma"/>
                <a:ea typeface="Tahoma"/>
                <a:cs typeface="Tahoma"/>
                <a:sym typeface="Tahoma"/>
              </a:rPr>
              <a:t>vẹn</a:t>
            </a:r>
            <a:r>
              <a:rPr lang="en-US" sz="1800" dirty="0">
                <a:latin typeface="Tahoma"/>
                <a:ea typeface="Tahoma"/>
                <a:cs typeface="Tahoma"/>
                <a:sym typeface="Tahoma"/>
              </a:rPr>
              <a:t>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tệp</a:t>
            </a:r>
            <a:endParaRPr sz="1800" dirty="0">
              <a:latin typeface="Tahoma"/>
              <a:ea typeface="Tahoma"/>
              <a:cs typeface="Tahoma"/>
              <a:sym typeface="Tahoma"/>
            </a:endParaRPr>
          </a:p>
        </p:txBody>
      </p:sp>
      <p:sp>
        <p:nvSpPr>
          <p:cNvPr id="386" name="Google Shape;386;g156550a6cf4_0_0"/>
          <p:cNvSpPr/>
          <p:nvPr/>
        </p:nvSpPr>
        <p:spPr>
          <a:xfrm>
            <a:off x="8329699" y="2505100"/>
            <a:ext cx="3758573" cy="16002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latin typeface="Tahoma"/>
                <a:ea typeface="Tahoma"/>
                <a:cs typeface="Tahoma"/>
                <a:sym typeface="Tahoma"/>
              </a:rPr>
              <a:t>Xác</a:t>
            </a:r>
            <a:r>
              <a:rPr lang="en-US" sz="1800" dirty="0">
                <a:latin typeface="Tahoma"/>
                <a:ea typeface="Tahoma"/>
                <a:cs typeface="Tahoma"/>
                <a:sym typeface="Tahoma"/>
              </a:rPr>
              <a:t> </a:t>
            </a:r>
            <a:r>
              <a:rPr lang="en-US" sz="1800" dirty="0" err="1">
                <a:latin typeface="Tahoma"/>
                <a:ea typeface="Tahoma"/>
                <a:cs typeface="Tahoma"/>
                <a:sym typeface="Tahoma"/>
              </a:rPr>
              <a:t>định</a:t>
            </a:r>
            <a:r>
              <a:rPr lang="en-US" sz="1800" dirty="0">
                <a:latin typeface="Tahoma"/>
                <a:ea typeface="Tahoma"/>
                <a:cs typeface="Tahoma"/>
                <a:sym typeface="Tahoma"/>
              </a:rPr>
              <a:t> </a:t>
            </a:r>
            <a:r>
              <a:rPr lang="en-US" sz="1800" dirty="0" err="1">
                <a:latin typeface="Tahoma"/>
                <a:ea typeface="Tahoma"/>
                <a:cs typeface="Tahoma"/>
                <a:sym typeface="Tahoma"/>
              </a:rPr>
              <a:t>ngày</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giờ</a:t>
            </a:r>
            <a:r>
              <a:rPr lang="en-US" sz="1800" dirty="0">
                <a:latin typeface="Tahoma"/>
                <a:ea typeface="Tahoma"/>
                <a:cs typeface="Tahoma"/>
                <a:sym typeface="Tahoma"/>
              </a:rPr>
              <a:t> </a:t>
            </a:r>
            <a:r>
              <a:rPr lang="en-US" sz="1800" dirty="0" err="1">
                <a:latin typeface="Tahoma"/>
                <a:ea typeface="Tahoma"/>
                <a:cs typeface="Tahoma"/>
                <a:sym typeface="Tahoma"/>
              </a:rPr>
              <a:t>khi</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tệp</a:t>
            </a:r>
            <a:r>
              <a:rPr lang="en-US" sz="1800" dirty="0">
                <a:latin typeface="Tahoma"/>
                <a:ea typeface="Tahoma"/>
                <a:cs typeface="Tahoma"/>
                <a:sym typeface="Tahoma"/>
              </a:rPr>
              <a:t> </a:t>
            </a:r>
            <a:r>
              <a:rPr lang="en-US" sz="1800" dirty="0" err="1">
                <a:latin typeface="Tahoma"/>
                <a:ea typeface="Tahoma"/>
                <a:cs typeface="Tahoma"/>
                <a:sym typeface="Tahoma"/>
              </a:rPr>
              <a:t>đã</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sửa</a:t>
            </a:r>
            <a:r>
              <a:rPr lang="en-US" sz="1800" dirty="0">
                <a:latin typeface="Tahoma"/>
                <a:ea typeface="Tahoma"/>
                <a:cs typeface="Tahoma"/>
                <a:sym typeface="Tahoma"/>
              </a:rPr>
              <a:t> </a:t>
            </a:r>
            <a:r>
              <a:rPr lang="en-US" sz="1800" dirty="0" err="1">
                <a:latin typeface="Tahoma"/>
                <a:ea typeface="Tahoma"/>
                <a:cs typeface="Tahoma"/>
                <a:sym typeface="Tahoma"/>
              </a:rPr>
              <a:t>đổi</a:t>
            </a:r>
            <a:r>
              <a:rPr lang="en-US" sz="1800" dirty="0">
                <a:latin typeface="Tahoma"/>
                <a:ea typeface="Tahoma"/>
                <a:cs typeface="Tahoma"/>
                <a:sym typeface="Tahoma"/>
              </a:rPr>
              <a:t>, </a:t>
            </a:r>
            <a:r>
              <a:rPr lang="en-US" sz="1800" dirty="0" err="1">
                <a:latin typeface="Tahoma"/>
                <a:ea typeface="Tahoma"/>
                <a:cs typeface="Tahoma"/>
                <a:sym typeface="Tahoma"/>
              </a:rPr>
              <a:t>truy</a:t>
            </a:r>
            <a:r>
              <a:rPr lang="en-US" sz="1800" dirty="0">
                <a:latin typeface="Tahoma"/>
                <a:ea typeface="Tahoma"/>
                <a:cs typeface="Tahoma"/>
                <a:sym typeface="Tahoma"/>
              </a:rPr>
              <a:t> </a:t>
            </a:r>
            <a:r>
              <a:rPr lang="en-US" sz="1800" dirty="0" err="1">
                <a:latin typeface="Tahoma"/>
                <a:ea typeface="Tahoma"/>
                <a:cs typeface="Tahoma"/>
                <a:sym typeface="Tahoma"/>
              </a:rPr>
              <a:t>cập</a:t>
            </a:r>
            <a:r>
              <a:rPr lang="en-US" sz="1800" dirty="0">
                <a:latin typeface="Tahoma"/>
                <a:ea typeface="Tahoma"/>
                <a:cs typeface="Tahoma"/>
                <a:sym typeface="Tahoma"/>
              </a:rPr>
              <a:t> </a:t>
            </a:r>
            <a:r>
              <a:rPr lang="en-US" sz="1800" dirty="0" err="1">
                <a:latin typeface="Tahoma"/>
                <a:ea typeface="Tahoma"/>
                <a:cs typeface="Tahoma"/>
                <a:sym typeface="Tahoma"/>
              </a:rPr>
              <a:t>hoặc</a:t>
            </a:r>
            <a:r>
              <a:rPr lang="en-US" sz="1800" dirty="0">
                <a:latin typeface="Tahoma"/>
                <a:ea typeface="Tahoma"/>
                <a:cs typeface="Tahoma"/>
                <a:sym typeface="Tahoma"/>
              </a:rPr>
              <a:t> </a:t>
            </a:r>
            <a:r>
              <a:rPr lang="en-US" sz="1800" dirty="0" err="1">
                <a:latin typeface="Tahoma"/>
                <a:ea typeface="Tahoma"/>
                <a:cs typeface="Tahoma"/>
                <a:sym typeface="Tahoma"/>
              </a:rPr>
              <a:t>tạo</a:t>
            </a:r>
            <a:endParaRPr sz="1800" dirty="0">
              <a:latin typeface="Tahoma"/>
              <a:ea typeface="Tahoma"/>
              <a:cs typeface="Tahoma"/>
              <a:sym typeface="Tahoma"/>
            </a:endParaRPr>
          </a:p>
        </p:txBody>
      </p:sp>
      <p:sp>
        <p:nvSpPr>
          <p:cNvPr id="387" name="Google Shape;387;g156550a6cf4_0_0"/>
          <p:cNvSpPr/>
          <p:nvPr/>
        </p:nvSpPr>
        <p:spPr>
          <a:xfrm>
            <a:off x="242899" y="4495775"/>
            <a:ext cx="3758573" cy="1600200"/>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ahoma"/>
                <a:ea typeface="Tahoma"/>
                <a:cs typeface="Tahoma"/>
                <a:sym typeface="Tahoma"/>
              </a:rPr>
              <a:t>Xác định các file đã xóa</a:t>
            </a:r>
            <a:endParaRPr sz="1800">
              <a:latin typeface="Tahoma"/>
              <a:ea typeface="Tahoma"/>
              <a:cs typeface="Tahoma"/>
              <a:sym typeface="Tahoma"/>
            </a:endParaRPr>
          </a:p>
        </p:txBody>
      </p:sp>
      <p:sp>
        <p:nvSpPr>
          <p:cNvPr id="388" name="Google Shape;388;g156550a6cf4_0_0"/>
          <p:cNvSpPr/>
          <p:nvPr/>
        </p:nvSpPr>
        <p:spPr>
          <a:xfrm>
            <a:off x="4286299" y="4495775"/>
            <a:ext cx="3758573" cy="16002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ahoma"/>
                <a:ea typeface="Tahoma"/>
                <a:cs typeface="Tahoma"/>
                <a:sym typeface="Tahoma"/>
              </a:rPr>
              <a:t>Hỗ trợ phương tiện di động</a:t>
            </a:r>
            <a:endParaRPr sz="1800">
              <a:latin typeface="Tahoma"/>
              <a:ea typeface="Tahoma"/>
              <a:cs typeface="Tahoma"/>
              <a:sym typeface="Tahoma"/>
            </a:endParaRPr>
          </a:p>
        </p:txBody>
      </p:sp>
      <p:sp>
        <p:nvSpPr>
          <p:cNvPr id="389" name="Google Shape;389;g156550a6cf4_0_0"/>
          <p:cNvSpPr/>
          <p:nvPr/>
        </p:nvSpPr>
        <p:spPr>
          <a:xfrm>
            <a:off x="8329699" y="4495775"/>
            <a:ext cx="3758573" cy="1600200"/>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latin typeface="Tahoma"/>
                <a:ea typeface="Tahoma"/>
                <a:cs typeface="Tahoma"/>
                <a:sym typeface="Tahoma"/>
              </a:rPr>
              <a:t>Cô</a:t>
            </a:r>
            <a:r>
              <a:rPr lang="en-US" sz="1800" dirty="0">
                <a:latin typeface="Tahoma"/>
                <a:ea typeface="Tahoma"/>
                <a:cs typeface="Tahoma"/>
                <a:sym typeface="Tahoma"/>
              </a:rPr>
              <a:t> </a:t>
            </a:r>
            <a:r>
              <a:rPr lang="en-US" sz="1800" dirty="0" err="1">
                <a:latin typeface="Tahoma"/>
                <a:ea typeface="Tahoma"/>
                <a:cs typeface="Tahoma"/>
                <a:sym typeface="Tahoma"/>
              </a:rPr>
              <a:t>lập</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phân</a:t>
            </a:r>
            <a:r>
              <a:rPr lang="en-US" sz="1800" dirty="0">
                <a:latin typeface="Tahoma"/>
                <a:ea typeface="Tahoma"/>
                <a:cs typeface="Tahoma"/>
                <a:sym typeface="Tahoma"/>
              </a:rPr>
              <a:t> </a:t>
            </a:r>
            <a:r>
              <a:rPr lang="en-US" sz="1800" dirty="0" err="1">
                <a:latin typeface="Tahoma"/>
                <a:ea typeface="Tahoma"/>
                <a:cs typeface="Tahoma"/>
                <a:sym typeface="Tahoma"/>
              </a:rPr>
              <a:t>tích</a:t>
            </a:r>
            <a:r>
              <a:rPr lang="en-US" sz="1800" dirty="0">
                <a:latin typeface="Tahoma"/>
                <a:ea typeface="Tahoma"/>
                <a:cs typeface="Tahoma"/>
                <a:sym typeface="Tahoma"/>
              </a:rPr>
              <a:t> </a:t>
            </a:r>
          </a:p>
          <a:p>
            <a:pPr marL="0" lvl="0" indent="0" algn="ctr" rtl="0">
              <a:spcBef>
                <a:spcPts val="0"/>
              </a:spcBef>
              <a:spcAft>
                <a:spcPts val="0"/>
              </a:spcAft>
              <a:buNone/>
            </a:pPr>
            <a:r>
              <a:rPr lang="en-US" sz="1800" dirty="0">
                <a:latin typeface="Tahoma"/>
                <a:ea typeface="Tahoma"/>
                <a:cs typeface="Tahoma"/>
                <a:sym typeface="Tahoma"/>
              </a:rPr>
              <a:t>dung </a:t>
            </a:r>
            <a:r>
              <a:rPr lang="en-US" sz="1800" dirty="0" err="1">
                <a:latin typeface="Tahoma"/>
                <a:ea typeface="Tahoma"/>
                <a:cs typeface="Tahoma"/>
                <a:sym typeface="Tahoma"/>
              </a:rPr>
              <a:t>lượng</a:t>
            </a:r>
            <a:r>
              <a:rPr lang="en-US" sz="1800" dirty="0">
                <a:latin typeface="Tahoma"/>
                <a:ea typeface="Tahoma"/>
                <a:cs typeface="Tahoma"/>
                <a:sym typeface="Tahoma"/>
              </a:rPr>
              <a:t> ổ </a:t>
            </a:r>
            <a:r>
              <a:rPr lang="en-US" sz="1800" dirty="0" err="1">
                <a:latin typeface="Tahoma"/>
                <a:ea typeface="Tahoma"/>
                <a:cs typeface="Tahoma"/>
                <a:sym typeface="Tahoma"/>
              </a:rPr>
              <a:t>đĩa</a:t>
            </a:r>
            <a:r>
              <a:rPr lang="en-US" sz="1800" dirty="0">
                <a:latin typeface="Tahoma"/>
                <a:ea typeface="Tahoma"/>
                <a:cs typeface="Tahoma"/>
                <a:sym typeface="Tahoma"/>
              </a:rPr>
              <a:t> </a:t>
            </a:r>
            <a:r>
              <a:rPr lang="en-US" sz="1800" dirty="0" err="1">
                <a:latin typeface="Tahoma"/>
                <a:ea typeface="Tahoma"/>
                <a:cs typeface="Tahoma"/>
                <a:sym typeface="Tahoma"/>
              </a:rPr>
              <a:t>trống</a:t>
            </a:r>
            <a:endParaRPr sz="1800" dirty="0">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56550a6cf4_0_21"/>
          <p:cNvSpPr txBox="1">
            <a:spLocks noGrp="1"/>
          </p:cNvSpPr>
          <p:nvPr>
            <p:ph type="title"/>
          </p:nvPr>
        </p:nvSpPr>
        <p:spPr>
          <a:xfrm>
            <a:off x="0" y="-27375"/>
            <a:ext cx="12192000" cy="684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Các yêu cầu cơ bản</a:t>
            </a:r>
            <a:endParaRPr>
              <a:latin typeface="Arial"/>
              <a:ea typeface="Arial"/>
              <a:cs typeface="Arial"/>
              <a:sym typeface="Arial"/>
            </a:endParaRPr>
          </a:p>
        </p:txBody>
      </p:sp>
      <p:sp>
        <p:nvSpPr>
          <p:cNvPr id="396" name="Google Shape;396;g156550a6cf4_0_21"/>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35</a:t>
            </a:fld>
            <a:endParaRPr/>
          </a:p>
        </p:txBody>
      </p:sp>
      <p:graphicFrame>
        <p:nvGraphicFramePr>
          <p:cNvPr id="398" name="Google Shape;398;g156550a6cf4_0_21"/>
          <p:cNvGraphicFramePr/>
          <p:nvPr/>
        </p:nvGraphicFramePr>
        <p:xfrm>
          <a:off x="1824182" y="1863175"/>
          <a:ext cx="8543636" cy="4682837"/>
        </p:xfrm>
        <a:graphic>
          <a:graphicData uri="http://schemas.openxmlformats.org/drawingml/2006/table">
            <a:tbl>
              <a:tblPr>
                <a:noFill/>
                <a:tableStyleId>{B2F57763-0C03-430D-BF51-71CE9B9599BC}</a:tableStyleId>
              </a:tblPr>
              <a:tblGrid>
                <a:gridCol w="4271818">
                  <a:extLst>
                    <a:ext uri="{9D8B030D-6E8A-4147-A177-3AD203B41FA5}">
                      <a16:colId xmlns:a16="http://schemas.microsoft.com/office/drawing/2014/main" val="20000"/>
                    </a:ext>
                  </a:extLst>
                </a:gridCol>
                <a:gridCol w="4271818">
                  <a:extLst>
                    <a:ext uri="{9D8B030D-6E8A-4147-A177-3AD203B41FA5}">
                      <a16:colId xmlns:a16="http://schemas.microsoft.com/office/drawing/2014/main" val="20001"/>
                    </a:ext>
                  </a:extLst>
                </a:gridCol>
              </a:tblGrid>
              <a:tr h="1125446">
                <a:tc>
                  <a:txBody>
                    <a:bodyPr/>
                    <a:lstStyle/>
                    <a:p>
                      <a:pPr marL="0" lvl="0" indent="0" algn="l" rtl="0">
                        <a:spcBef>
                          <a:spcPts val="0"/>
                        </a:spcBef>
                        <a:spcAft>
                          <a:spcPts val="0"/>
                        </a:spcAft>
                        <a:buNone/>
                      </a:pPr>
                      <a:r>
                        <a:rPr lang="en-US" sz="1800" dirty="0" err="1">
                          <a:latin typeface="Tahoma"/>
                          <a:ea typeface="Tahoma"/>
                          <a:cs typeface="Tahoma"/>
                          <a:sym typeface="Tahoma"/>
                        </a:rPr>
                        <a:t>Màn</a:t>
                      </a:r>
                      <a:r>
                        <a:rPr lang="en-US" sz="1800" dirty="0">
                          <a:latin typeface="Tahoma"/>
                          <a:ea typeface="Tahoma"/>
                          <a:cs typeface="Tahoma"/>
                          <a:sym typeface="Tahoma"/>
                        </a:rPr>
                        <a:t> </a:t>
                      </a:r>
                      <a:r>
                        <a:rPr lang="en-US" sz="1800" dirty="0" err="1">
                          <a:latin typeface="Tahoma"/>
                          <a:ea typeface="Tahoma"/>
                          <a:cs typeface="Tahoma"/>
                          <a:sym typeface="Tahoma"/>
                        </a:rPr>
                        <a:t>hình</a:t>
                      </a:r>
                      <a:r>
                        <a:rPr lang="en-US" sz="1800" dirty="0">
                          <a:latin typeface="Tahoma"/>
                          <a:ea typeface="Tahoma"/>
                          <a:cs typeface="Tahoma"/>
                          <a:sym typeface="Tahoma"/>
                        </a:rPr>
                        <a:t>, </a:t>
                      </a:r>
                      <a:r>
                        <a:rPr lang="en-US" sz="1800" dirty="0" err="1">
                          <a:latin typeface="Tahoma"/>
                          <a:ea typeface="Tahoma"/>
                          <a:cs typeface="Tahoma"/>
                          <a:sym typeface="Tahoma"/>
                        </a:rPr>
                        <a:t>bàn</a:t>
                      </a:r>
                      <a:r>
                        <a:rPr lang="en-US" sz="1800" dirty="0">
                          <a:latin typeface="Tahoma"/>
                          <a:ea typeface="Tahoma"/>
                          <a:cs typeface="Tahoma"/>
                          <a:sym typeface="Tahoma"/>
                        </a:rPr>
                        <a:t> </a:t>
                      </a:r>
                      <a:r>
                        <a:rPr lang="en-US" sz="1800" dirty="0" err="1">
                          <a:latin typeface="Tahoma"/>
                          <a:ea typeface="Tahoma"/>
                          <a:cs typeface="Tahoma"/>
                          <a:sym typeface="Tahoma"/>
                        </a:rPr>
                        <a:t>phím</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chuột</a:t>
                      </a:r>
                      <a:r>
                        <a:rPr lang="en-US" sz="1800" dirty="0">
                          <a:latin typeface="Tahoma"/>
                          <a:ea typeface="Tahoma"/>
                          <a:cs typeface="Tahoma"/>
                          <a:sym typeface="Tahoma"/>
                        </a:rPr>
                        <a:t> </a:t>
                      </a:r>
                      <a:r>
                        <a:rPr lang="en-US" sz="1800" dirty="0" err="1">
                          <a:latin typeface="Tahoma"/>
                          <a:ea typeface="Tahoma"/>
                          <a:cs typeface="Tahoma"/>
                          <a:sym typeface="Tahoma"/>
                        </a:rPr>
                        <a:t>tùy</a:t>
                      </a:r>
                      <a:r>
                        <a:rPr lang="en-US" sz="1800" dirty="0">
                          <a:latin typeface="Tahoma"/>
                          <a:ea typeface="Tahoma"/>
                          <a:cs typeface="Tahoma"/>
                          <a:sym typeface="Tahoma"/>
                        </a:rPr>
                        <a:t> </a:t>
                      </a:r>
                      <a:r>
                        <a:rPr lang="en-US" sz="1800" dirty="0" err="1">
                          <a:latin typeface="Tahoma"/>
                          <a:ea typeface="Tahoma"/>
                          <a:cs typeface="Tahoma"/>
                          <a:sym typeface="Tahoma"/>
                        </a:rPr>
                        <a:t>theo</a:t>
                      </a:r>
                      <a:r>
                        <a:rPr lang="en-US" sz="1800" dirty="0">
                          <a:latin typeface="Tahoma"/>
                          <a:ea typeface="Tahoma"/>
                          <a:cs typeface="Tahoma"/>
                          <a:sym typeface="Tahoma"/>
                        </a:rPr>
                        <a:t> </a:t>
                      </a:r>
                      <a:r>
                        <a:rPr lang="en-US" sz="1800" dirty="0" err="1">
                          <a:latin typeface="Tahoma"/>
                          <a:ea typeface="Tahoma"/>
                          <a:cs typeface="Tahoma"/>
                          <a:sym typeface="Tahoma"/>
                        </a:rPr>
                        <a:t>sự</a:t>
                      </a:r>
                      <a:r>
                        <a:rPr lang="en-US" sz="1800" dirty="0">
                          <a:latin typeface="Tahoma"/>
                          <a:ea typeface="Tahoma"/>
                          <a:cs typeface="Tahoma"/>
                          <a:sym typeface="Tahoma"/>
                        </a:rPr>
                        <a:t> </a:t>
                      </a:r>
                      <a:r>
                        <a:rPr lang="en-US" sz="1800" dirty="0" err="1">
                          <a:latin typeface="Tahoma"/>
                          <a:ea typeface="Tahoma"/>
                          <a:cs typeface="Tahoma"/>
                          <a:sym typeface="Tahoma"/>
                        </a:rPr>
                        <a:t>thoải</a:t>
                      </a:r>
                      <a:r>
                        <a:rPr lang="en-US" sz="1800" dirty="0">
                          <a:latin typeface="Tahoma"/>
                          <a:ea typeface="Tahoma"/>
                          <a:cs typeface="Tahoma"/>
                          <a:sym typeface="Tahoma"/>
                        </a:rPr>
                        <a:t> </a:t>
                      </a:r>
                      <a:r>
                        <a:rPr lang="en-US" sz="1800" dirty="0" err="1">
                          <a:latin typeface="Tahoma"/>
                          <a:ea typeface="Tahoma"/>
                          <a:cs typeface="Tahoma"/>
                          <a:sym typeface="Tahoma"/>
                        </a:rPr>
                        <a:t>mái</a:t>
                      </a:r>
                      <a:r>
                        <a:rPr lang="en-US" sz="1800" dirty="0">
                          <a:latin typeface="Tahoma"/>
                          <a:ea typeface="Tahoma"/>
                          <a:cs typeface="Tahoma"/>
                          <a:sym typeface="Tahoma"/>
                        </a:rPr>
                        <a:t> </a:t>
                      </a:r>
                      <a:r>
                        <a:rPr lang="en-US" sz="1800" dirty="0" err="1">
                          <a:latin typeface="Tahoma"/>
                          <a:ea typeface="Tahoma"/>
                          <a:cs typeface="Tahoma"/>
                          <a:sym typeface="Tahoma"/>
                        </a:rPr>
                        <a:t>của</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viên</a:t>
                      </a:r>
                      <a:endParaRPr sz="1800" dirty="0">
                        <a:latin typeface="Tahoma"/>
                        <a:ea typeface="Tahoma"/>
                        <a:cs typeface="Tahoma"/>
                        <a:sym typeface="Tahoma"/>
                      </a:endParaRPr>
                    </a:p>
                  </a:txBody>
                  <a:tcPr marL="91425" marR="91425" marT="91425" marB="91425"/>
                </a:tc>
                <a:tc>
                  <a:txBody>
                    <a:bodyPr/>
                    <a:lstStyle/>
                    <a:p>
                      <a:pPr marL="0" lvl="0" indent="0" algn="l" rtl="0">
                        <a:spcBef>
                          <a:spcPts val="0"/>
                        </a:spcBef>
                        <a:spcAft>
                          <a:spcPts val="0"/>
                        </a:spcAft>
                        <a:buNone/>
                      </a:pPr>
                      <a:r>
                        <a:rPr lang="en-US" sz="1800">
                          <a:latin typeface="Tahoma"/>
                          <a:ea typeface="Tahoma"/>
                          <a:cs typeface="Tahoma"/>
                          <a:sym typeface="Tahoma"/>
                        </a:rPr>
                        <a:t>RAM 8GB để đáp ứng các yêu cầu xử lý tối thiểu</a:t>
                      </a:r>
                      <a:endParaRPr sz="1800">
                        <a:latin typeface="Tahoma"/>
                        <a:ea typeface="Tahoma"/>
                        <a:cs typeface="Tahoma"/>
                        <a:sym typeface="Tahoma"/>
                      </a:endParaRPr>
                    </a:p>
                  </a:txBody>
                  <a:tcPr marL="91425" marR="91425" marT="91425" marB="91425"/>
                </a:tc>
                <a:extLst>
                  <a:ext uri="{0D108BD9-81ED-4DB2-BD59-A6C34878D82A}">
                    <a16:rowId xmlns:a16="http://schemas.microsoft.com/office/drawing/2014/main" val="10000"/>
                  </a:ext>
                </a:extLst>
              </a:tr>
              <a:tr h="1125446">
                <a:tc>
                  <a:txBody>
                    <a:bodyPr/>
                    <a:lstStyle/>
                    <a:p>
                      <a:pPr marL="0" lvl="0" indent="0" algn="l" rtl="0">
                        <a:spcBef>
                          <a:spcPts val="0"/>
                        </a:spcBef>
                        <a:spcAft>
                          <a:spcPts val="0"/>
                        </a:spcAft>
                        <a:buNone/>
                      </a:pPr>
                      <a:r>
                        <a:rPr lang="en-US" sz="1800" dirty="0" err="1">
                          <a:latin typeface="Tahoma"/>
                          <a:ea typeface="Tahoma"/>
                          <a:cs typeface="Tahoma"/>
                          <a:sym typeface="Tahoma"/>
                        </a:rPr>
                        <a:t>Tối</a:t>
                      </a:r>
                      <a:r>
                        <a:rPr lang="en-US" sz="1800" dirty="0">
                          <a:latin typeface="Tahoma"/>
                          <a:ea typeface="Tahoma"/>
                          <a:cs typeface="Tahoma"/>
                          <a:sym typeface="Tahoma"/>
                        </a:rPr>
                        <a:t> </a:t>
                      </a:r>
                      <a:r>
                        <a:rPr lang="en-US" sz="1800" dirty="0" err="1">
                          <a:latin typeface="Tahoma"/>
                          <a:ea typeface="Tahoma"/>
                          <a:cs typeface="Tahoma"/>
                          <a:sym typeface="Tahoma"/>
                        </a:rPr>
                        <a:t>thiểu</a:t>
                      </a:r>
                      <a:r>
                        <a:rPr lang="en-US" sz="1800" dirty="0">
                          <a:latin typeface="Tahoma"/>
                          <a:ea typeface="Tahoma"/>
                          <a:cs typeface="Tahoma"/>
                          <a:sym typeface="Tahoma"/>
                        </a:rPr>
                        <a:t> </a:t>
                      </a:r>
                      <a:r>
                        <a:rPr lang="en-US" sz="1800" dirty="0" err="1">
                          <a:latin typeface="Tahoma"/>
                          <a:ea typeface="Tahoma"/>
                          <a:cs typeface="Tahoma"/>
                          <a:sym typeface="Tahoma"/>
                        </a:rPr>
                        <a:t>hai</a:t>
                      </a:r>
                      <a:r>
                        <a:rPr lang="en-US" sz="1800" dirty="0">
                          <a:latin typeface="Tahoma"/>
                          <a:ea typeface="Tahoma"/>
                          <a:cs typeface="Tahoma"/>
                          <a:sym typeface="Tahoma"/>
                        </a:rPr>
                        <a:t> ổ </a:t>
                      </a:r>
                      <a:r>
                        <a:rPr lang="en-US" sz="1800" dirty="0" err="1">
                          <a:latin typeface="Tahoma"/>
                          <a:ea typeface="Tahoma"/>
                          <a:cs typeface="Tahoma"/>
                          <a:sym typeface="Tahoma"/>
                        </a:rPr>
                        <a:t>cứng</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tải</a:t>
                      </a:r>
                      <a:r>
                        <a:rPr lang="en-US" sz="1800" dirty="0">
                          <a:latin typeface="Tahoma"/>
                          <a:ea typeface="Tahoma"/>
                          <a:cs typeface="Tahoma"/>
                          <a:sym typeface="Tahoma"/>
                        </a:rPr>
                        <a:t> </a:t>
                      </a:r>
                      <a:r>
                        <a:rPr lang="en-US" sz="1800" dirty="0" err="1">
                          <a:latin typeface="Tahoma"/>
                          <a:ea typeface="Tahoma"/>
                          <a:cs typeface="Tahoma"/>
                          <a:sym typeface="Tahoma"/>
                        </a:rPr>
                        <a:t>hai</a:t>
                      </a:r>
                      <a:r>
                        <a:rPr lang="en-US" sz="1800" dirty="0">
                          <a:latin typeface="Tahoma"/>
                          <a:ea typeface="Tahoma"/>
                          <a:cs typeface="Tahoma"/>
                          <a:sym typeface="Tahoma"/>
                        </a:rPr>
                        <a:t> </a:t>
                      </a: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hành</a:t>
                      </a:r>
                      <a:r>
                        <a:rPr lang="en-US" sz="1800" dirty="0">
                          <a:latin typeface="Tahoma"/>
                          <a:ea typeface="Tahoma"/>
                          <a:cs typeface="Tahoma"/>
                          <a:sym typeface="Tahoma"/>
                        </a:rPr>
                        <a:t> </a:t>
                      </a:r>
                      <a:r>
                        <a:rPr lang="en-US" sz="1800" dirty="0" err="1">
                          <a:latin typeface="Tahoma"/>
                          <a:ea typeface="Tahoma"/>
                          <a:cs typeface="Tahoma"/>
                          <a:sym typeface="Tahoma"/>
                        </a:rPr>
                        <a:t>khác</a:t>
                      </a:r>
                      <a:r>
                        <a:rPr lang="en-US" sz="1800" dirty="0">
                          <a:latin typeface="Tahoma"/>
                          <a:ea typeface="Tahoma"/>
                          <a:cs typeface="Tahoma"/>
                          <a:sym typeface="Tahoma"/>
                        </a:rPr>
                        <a:t> </a:t>
                      </a:r>
                      <a:r>
                        <a:rPr lang="en-US" sz="1800" dirty="0" err="1">
                          <a:latin typeface="Tahoma"/>
                          <a:ea typeface="Tahoma"/>
                          <a:cs typeface="Tahoma"/>
                          <a:sym typeface="Tahoma"/>
                        </a:rPr>
                        <a:t>nhau</a:t>
                      </a:r>
                      <a:r>
                        <a:rPr lang="en-US" sz="1800" dirty="0">
                          <a:latin typeface="Tahoma"/>
                          <a:ea typeface="Tahoma"/>
                          <a:cs typeface="Tahoma"/>
                          <a:sym typeface="Tahoma"/>
                        </a:rPr>
                        <a:t> </a:t>
                      </a:r>
                      <a:r>
                        <a:rPr lang="en-US" sz="1800" dirty="0" err="1">
                          <a:latin typeface="Tahoma"/>
                          <a:ea typeface="Tahoma"/>
                          <a:cs typeface="Tahoma"/>
                          <a:sym typeface="Tahoma"/>
                        </a:rPr>
                        <a:t>trên</a:t>
                      </a:r>
                      <a:r>
                        <a:rPr lang="en-US" sz="1800" dirty="0">
                          <a:latin typeface="Tahoma"/>
                          <a:ea typeface="Tahoma"/>
                          <a:cs typeface="Tahoma"/>
                          <a:sym typeface="Tahoma"/>
                        </a:rPr>
                        <a:t> </a:t>
                      </a:r>
                      <a:r>
                        <a:rPr lang="en-US" sz="1800" dirty="0" err="1">
                          <a:latin typeface="Tahoma"/>
                          <a:ea typeface="Tahoma"/>
                          <a:cs typeface="Tahoma"/>
                          <a:sym typeface="Tahoma"/>
                        </a:rPr>
                        <a:t>mỗi</a:t>
                      </a:r>
                      <a:r>
                        <a:rPr lang="en-US" sz="1800" dirty="0">
                          <a:latin typeface="Tahoma"/>
                          <a:ea typeface="Tahoma"/>
                          <a:cs typeface="Tahoma"/>
                          <a:sym typeface="Tahoma"/>
                        </a:rPr>
                        <a:t> ổ</a:t>
                      </a:r>
                      <a:endParaRPr sz="1800" dirty="0">
                        <a:latin typeface="Tahoma"/>
                        <a:ea typeface="Tahoma"/>
                        <a:cs typeface="Tahoma"/>
                        <a:sym typeface="Tahoma"/>
                      </a:endParaRPr>
                    </a:p>
                  </a:txBody>
                  <a:tcPr marL="91425" marR="91425" marT="91425" marB="91425"/>
                </a:tc>
                <a:tc>
                  <a:txBody>
                    <a:bodyPr/>
                    <a:lstStyle/>
                    <a:p>
                      <a:pPr marL="0" lvl="0" indent="0" algn="l" rtl="0">
                        <a:spcBef>
                          <a:spcPts val="0"/>
                        </a:spcBef>
                        <a:spcAft>
                          <a:spcPts val="0"/>
                        </a:spcAft>
                        <a:buNone/>
                      </a:pPr>
                      <a:r>
                        <a:rPr lang="en-US" sz="1800" dirty="0">
                          <a:latin typeface="Tahoma"/>
                          <a:ea typeface="Tahoma"/>
                          <a:cs typeface="Tahoma"/>
                          <a:sym typeface="Tahoma"/>
                        </a:rPr>
                        <a:t>DVD-ROM </a:t>
                      </a:r>
                      <a:r>
                        <a:rPr lang="en-US" sz="1800" dirty="0" err="1">
                          <a:latin typeface="Tahoma"/>
                          <a:ea typeface="Tahoma"/>
                          <a:cs typeface="Tahoma"/>
                          <a:sym typeface="Tahoma"/>
                        </a:rPr>
                        <a:t>và</a:t>
                      </a:r>
                      <a:r>
                        <a:rPr lang="en-US" sz="1800" dirty="0">
                          <a:latin typeface="Tahoma"/>
                          <a:ea typeface="Tahoma"/>
                          <a:cs typeface="Tahoma"/>
                          <a:sym typeface="Tahoma"/>
                        </a:rPr>
                        <a:t> Blu-ray </a:t>
                      </a:r>
                      <a:r>
                        <a:rPr lang="en-US" sz="1800" dirty="0" err="1">
                          <a:latin typeface="Tahoma"/>
                          <a:ea typeface="Tahoma"/>
                          <a:cs typeface="Tahoma"/>
                          <a:sym typeface="Tahoma"/>
                        </a:rPr>
                        <a:t>với</a:t>
                      </a:r>
                      <a:r>
                        <a:rPr lang="en-US" sz="1800" dirty="0">
                          <a:latin typeface="Tahoma"/>
                          <a:ea typeface="Tahoma"/>
                          <a:cs typeface="Tahoma"/>
                          <a:sym typeface="Tahoma"/>
                        </a:rPr>
                        <a:t> </a:t>
                      </a:r>
                      <a:r>
                        <a:rPr lang="en-US" sz="1800" dirty="0" err="1">
                          <a:latin typeface="Tahoma"/>
                          <a:ea typeface="Tahoma"/>
                          <a:cs typeface="Tahoma"/>
                          <a:sym typeface="Tahoma"/>
                        </a:rPr>
                        <a:t>khả</a:t>
                      </a:r>
                      <a:r>
                        <a:rPr lang="en-US" sz="1800" dirty="0">
                          <a:latin typeface="Tahoma"/>
                          <a:ea typeface="Tahoma"/>
                          <a:cs typeface="Tahoma"/>
                          <a:sym typeface="Tahoma"/>
                        </a:rPr>
                        <a:t> </a:t>
                      </a:r>
                      <a:r>
                        <a:rPr lang="en-US" sz="1800" dirty="0" err="1">
                          <a:latin typeface="Tahoma"/>
                          <a:ea typeface="Tahoma"/>
                          <a:cs typeface="Tahoma"/>
                          <a:sym typeface="Tahoma"/>
                        </a:rPr>
                        <a:t>năng</a:t>
                      </a:r>
                      <a:r>
                        <a:rPr lang="en-US" sz="1800" dirty="0">
                          <a:latin typeface="Tahoma"/>
                          <a:ea typeface="Tahoma"/>
                          <a:cs typeface="Tahoma"/>
                          <a:sym typeface="Tahoma"/>
                        </a:rPr>
                        <a:t> </a:t>
                      </a:r>
                      <a:r>
                        <a:rPr lang="en-US" sz="1800" dirty="0" err="1">
                          <a:latin typeface="Tahoma"/>
                          <a:ea typeface="Tahoma"/>
                          <a:cs typeface="Tahoma"/>
                          <a:sym typeface="Tahoma"/>
                        </a:rPr>
                        <a:t>đọc</a:t>
                      </a:r>
                      <a:r>
                        <a:rPr lang="en-US" sz="1800" baseline="0" dirty="0">
                          <a:latin typeface="Tahoma"/>
                          <a:ea typeface="Tahoma"/>
                          <a:cs typeface="Tahoma"/>
                          <a:sym typeface="Tahoma"/>
                        </a:rPr>
                        <a:t> </a:t>
                      </a:r>
                      <a:r>
                        <a:rPr lang="en-US" sz="1800" dirty="0" err="1">
                          <a:latin typeface="Tahoma"/>
                          <a:ea typeface="Tahoma"/>
                          <a:cs typeface="Tahoma"/>
                          <a:sym typeface="Tahoma"/>
                        </a:rPr>
                        <a:t>ghi</a:t>
                      </a:r>
                      <a:endParaRPr sz="1800" dirty="0">
                        <a:latin typeface="Tahoma"/>
                        <a:ea typeface="Tahoma"/>
                        <a:cs typeface="Tahoma"/>
                        <a:sym typeface="Tahoma"/>
                      </a:endParaRPr>
                    </a:p>
                  </a:txBody>
                  <a:tcPr marL="91425" marR="91425" marT="91425" marB="91425"/>
                </a:tc>
                <a:extLst>
                  <a:ext uri="{0D108BD9-81ED-4DB2-BD59-A6C34878D82A}">
                    <a16:rowId xmlns:a16="http://schemas.microsoft.com/office/drawing/2014/main" val="10001"/>
                  </a:ext>
                </a:extLst>
              </a:tr>
              <a:tr h="1306499">
                <a:tc>
                  <a:txBody>
                    <a:bodyPr/>
                    <a:lstStyle/>
                    <a:p>
                      <a:pPr marL="0" lvl="0" indent="0" algn="l" rtl="0">
                        <a:spcBef>
                          <a:spcPts val="0"/>
                        </a:spcBef>
                        <a:spcAft>
                          <a:spcPts val="0"/>
                        </a:spcAft>
                        <a:buNone/>
                      </a:pPr>
                      <a:r>
                        <a:rPr lang="en-US" sz="1800">
                          <a:latin typeface="Tahoma"/>
                          <a:ea typeface="Tahoma"/>
                          <a:cs typeface="Tahoma"/>
                          <a:sym typeface="Tahoma"/>
                        </a:rPr>
                        <a:t>Dự phòng về </a:t>
                      </a:r>
                      <a:r>
                        <a:rPr lang="en-US" sz="1800" dirty="0">
                          <a:latin typeface="Tahoma"/>
                          <a:ea typeface="Tahoma"/>
                          <a:cs typeface="Tahoma"/>
                          <a:sym typeface="Tahoma"/>
                        </a:rPr>
                        <a:t>RAM </a:t>
                      </a:r>
                      <a:r>
                        <a:rPr lang="en-US" sz="1800" err="1">
                          <a:latin typeface="Tahoma"/>
                          <a:ea typeface="Tahoma"/>
                          <a:cs typeface="Tahoma"/>
                          <a:sym typeface="Tahoma"/>
                        </a:rPr>
                        <a:t>và</a:t>
                      </a:r>
                      <a:r>
                        <a:rPr lang="en-US" sz="1800">
                          <a:latin typeface="Tahoma"/>
                          <a:ea typeface="Tahoma"/>
                          <a:cs typeface="Tahoma"/>
                          <a:sym typeface="Tahoma"/>
                        </a:rPr>
                        <a:t> ổ đĩa cứng</a:t>
                      </a:r>
                      <a:endParaRPr sz="1800" dirty="0">
                        <a:latin typeface="Tahoma"/>
                        <a:ea typeface="Tahoma"/>
                        <a:cs typeface="Tahoma"/>
                        <a:sym typeface="Tahoma"/>
                      </a:endParaRPr>
                    </a:p>
                  </a:txBody>
                  <a:tcPr marL="91425" marR="91425" marT="91425" marB="91425"/>
                </a:tc>
                <a:tc>
                  <a:txBody>
                    <a:bodyPr/>
                    <a:lstStyle/>
                    <a:p>
                      <a:pPr marL="0" lvl="0" indent="0" algn="l" rtl="0">
                        <a:spcBef>
                          <a:spcPts val="0"/>
                        </a:spcBef>
                        <a:spcAft>
                          <a:spcPts val="0"/>
                        </a:spcAft>
                        <a:buNone/>
                      </a:pPr>
                      <a:r>
                        <a:rPr lang="en-US" sz="1800" dirty="0">
                          <a:latin typeface="Tahoma"/>
                          <a:ea typeface="Tahoma"/>
                          <a:cs typeface="Tahoma"/>
                          <a:sym typeface="Tahoma"/>
                        </a:rPr>
                        <a:t>Bo </a:t>
                      </a:r>
                      <a:r>
                        <a:rPr lang="en-US" sz="1800" dirty="0" err="1">
                          <a:latin typeface="Tahoma"/>
                          <a:ea typeface="Tahoma"/>
                          <a:cs typeface="Tahoma"/>
                          <a:sym typeface="Tahoma"/>
                        </a:rPr>
                        <a:t>mạch</a:t>
                      </a:r>
                      <a:r>
                        <a:rPr lang="en-US" sz="1800" dirty="0">
                          <a:latin typeface="Tahoma"/>
                          <a:ea typeface="Tahoma"/>
                          <a:cs typeface="Tahoma"/>
                          <a:sym typeface="Tahoma"/>
                        </a:rPr>
                        <a:t> </a:t>
                      </a:r>
                      <a:r>
                        <a:rPr lang="en-US" sz="1800" dirty="0" err="1">
                          <a:latin typeface="Tahoma"/>
                          <a:ea typeface="Tahoma"/>
                          <a:cs typeface="Tahoma"/>
                          <a:sym typeface="Tahoma"/>
                        </a:rPr>
                        <a:t>chủ</a:t>
                      </a:r>
                      <a:r>
                        <a:rPr lang="en-US" sz="1800" dirty="0">
                          <a:latin typeface="Tahoma"/>
                          <a:ea typeface="Tahoma"/>
                          <a:cs typeface="Tahoma"/>
                          <a:sym typeface="Tahoma"/>
                        </a:rPr>
                        <a:t> </a:t>
                      </a:r>
                      <a:r>
                        <a:rPr lang="en-US" sz="1800" dirty="0" err="1">
                          <a:latin typeface="Tahoma"/>
                          <a:ea typeface="Tahoma"/>
                          <a:cs typeface="Tahoma"/>
                          <a:sym typeface="Tahoma"/>
                        </a:rPr>
                        <a:t>hỗ</a:t>
                      </a:r>
                      <a:r>
                        <a:rPr lang="en-US" sz="1800" dirty="0">
                          <a:latin typeface="Tahoma"/>
                          <a:ea typeface="Tahoma"/>
                          <a:cs typeface="Tahoma"/>
                          <a:sym typeface="Tahoma"/>
                        </a:rPr>
                        <a:t> </a:t>
                      </a:r>
                      <a:r>
                        <a:rPr lang="en-US" sz="1800" dirty="0" err="1">
                          <a:latin typeface="Tahoma"/>
                          <a:ea typeface="Tahoma"/>
                          <a:cs typeface="Tahoma"/>
                          <a:sym typeface="Tahoma"/>
                        </a:rPr>
                        <a:t>trợ</a:t>
                      </a:r>
                      <a:r>
                        <a:rPr lang="en-US" sz="1800" dirty="0">
                          <a:latin typeface="Tahoma"/>
                          <a:ea typeface="Tahoma"/>
                          <a:cs typeface="Tahoma"/>
                          <a:sym typeface="Tahoma"/>
                        </a:rPr>
                        <a:t> IDE, SCSI, USB, FireWire, </a:t>
                      </a:r>
                      <a:r>
                        <a:rPr lang="en-US" sz="1800" dirty="0" err="1">
                          <a:latin typeface="Tahoma"/>
                          <a:ea typeface="Tahoma"/>
                          <a:cs typeface="Tahoma"/>
                          <a:sym typeface="Tahoma"/>
                        </a:rPr>
                        <a:t>khe</a:t>
                      </a:r>
                      <a:r>
                        <a:rPr lang="en-US" sz="1800" dirty="0">
                          <a:latin typeface="Tahoma"/>
                          <a:ea typeface="Tahoma"/>
                          <a:cs typeface="Tahoma"/>
                          <a:sym typeface="Tahoma"/>
                        </a:rPr>
                        <a:t> </a:t>
                      </a:r>
                      <a:r>
                        <a:rPr lang="en-US" sz="1800" dirty="0" err="1">
                          <a:latin typeface="Tahoma"/>
                          <a:ea typeface="Tahoma"/>
                          <a:cs typeface="Tahoma"/>
                          <a:sym typeface="Tahoma"/>
                        </a:rPr>
                        <a:t>cắm</a:t>
                      </a:r>
                      <a:r>
                        <a:rPr lang="en-US" sz="1800" dirty="0">
                          <a:latin typeface="Tahoma"/>
                          <a:ea typeface="Tahoma"/>
                          <a:cs typeface="Tahoma"/>
                          <a:sym typeface="Tahoma"/>
                        </a:rPr>
                        <a:t> </a:t>
                      </a:r>
                      <a:r>
                        <a:rPr lang="en-US" sz="1800" dirty="0" err="1">
                          <a:latin typeface="Tahoma"/>
                          <a:ea typeface="Tahoma"/>
                          <a:cs typeface="Tahoma"/>
                          <a:sym typeface="Tahoma"/>
                        </a:rPr>
                        <a:t>thẻ</a:t>
                      </a:r>
                      <a:r>
                        <a:rPr lang="en-US" sz="1800" dirty="0">
                          <a:latin typeface="Tahoma"/>
                          <a:ea typeface="Tahoma"/>
                          <a:cs typeface="Tahoma"/>
                          <a:sym typeface="Tahoma"/>
                        </a:rPr>
                        <a:t> LAN/WAN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quạt</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làm</a:t>
                      </a:r>
                      <a:r>
                        <a:rPr lang="en-US" sz="1800" dirty="0">
                          <a:latin typeface="Tahoma"/>
                          <a:ea typeface="Tahoma"/>
                          <a:cs typeface="Tahoma"/>
                          <a:sym typeface="Tahoma"/>
                        </a:rPr>
                        <a:t> </a:t>
                      </a:r>
                      <a:r>
                        <a:rPr lang="en-US" sz="1800" dirty="0" err="1">
                          <a:latin typeface="Tahoma"/>
                          <a:ea typeface="Tahoma"/>
                          <a:cs typeface="Tahoma"/>
                          <a:sym typeface="Tahoma"/>
                        </a:rPr>
                        <a:t>mát</a:t>
                      </a:r>
                      <a:r>
                        <a:rPr lang="en-US" sz="1800" dirty="0">
                          <a:latin typeface="Tahoma"/>
                          <a:ea typeface="Tahoma"/>
                          <a:cs typeface="Tahoma"/>
                          <a:sym typeface="Tahoma"/>
                        </a:rPr>
                        <a:t> </a:t>
                      </a:r>
                      <a:r>
                        <a:rPr lang="en-US" sz="1800" dirty="0" err="1">
                          <a:latin typeface="Tahoma"/>
                          <a:ea typeface="Tahoma"/>
                          <a:cs typeface="Tahoma"/>
                          <a:sym typeface="Tahoma"/>
                        </a:rPr>
                        <a:t>bộ</a:t>
                      </a:r>
                      <a:r>
                        <a:rPr lang="en-US" sz="1800" dirty="0">
                          <a:latin typeface="Tahoma"/>
                          <a:ea typeface="Tahoma"/>
                          <a:cs typeface="Tahoma"/>
                          <a:sym typeface="Tahoma"/>
                        </a:rPr>
                        <a:t> </a:t>
                      </a:r>
                      <a:r>
                        <a:rPr lang="en-US" sz="1800" dirty="0" err="1">
                          <a:latin typeface="Tahoma"/>
                          <a:ea typeface="Tahoma"/>
                          <a:cs typeface="Tahoma"/>
                          <a:sym typeface="Tahoma"/>
                        </a:rPr>
                        <a:t>xử</a:t>
                      </a:r>
                      <a:r>
                        <a:rPr lang="en-US" sz="1800" dirty="0">
                          <a:latin typeface="Tahoma"/>
                          <a:ea typeface="Tahoma"/>
                          <a:cs typeface="Tahoma"/>
                          <a:sym typeface="Tahoma"/>
                        </a:rPr>
                        <a:t> </a:t>
                      </a:r>
                      <a:r>
                        <a:rPr lang="en-US" sz="1800" dirty="0" err="1">
                          <a:latin typeface="Tahoma"/>
                          <a:ea typeface="Tahoma"/>
                          <a:cs typeface="Tahoma"/>
                          <a:sym typeface="Tahoma"/>
                        </a:rPr>
                        <a:t>lý</a:t>
                      </a:r>
                      <a:endParaRPr sz="1800" dirty="0">
                        <a:latin typeface="Tahoma"/>
                        <a:ea typeface="Tahoma"/>
                        <a:cs typeface="Tahoma"/>
                        <a:sym typeface="Tahoma"/>
                      </a:endParaRPr>
                    </a:p>
                  </a:txBody>
                  <a:tcPr marL="91425" marR="91425" marT="91425" marB="91425"/>
                </a:tc>
                <a:extLst>
                  <a:ext uri="{0D108BD9-81ED-4DB2-BD59-A6C34878D82A}">
                    <a16:rowId xmlns:a16="http://schemas.microsoft.com/office/drawing/2014/main" val="10002"/>
                  </a:ext>
                </a:extLst>
              </a:tr>
              <a:tr h="1125446">
                <a:tc>
                  <a:txBody>
                    <a:bodyPr/>
                    <a:lstStyle/>
                    <a:p>
                      <a:pPr marL="0" lvl="0" indent="0" algn="l" rtl="0">
                        <a:spcBef>
                          <a:spcPts val="0"/>
                        </a:spcBef>
                        <a:spcAft>
                          <a:spcPts val="0"/>
                        </a:spcAft>
                        <a:buNone/>
                      </a:pPr>
                      <a:r>
                        <a:rPr lang="en-US" sz="1800">
                          <a:latin typeface="Tahoma"/>
                          <a:ea typeface="Tahoma"/>
                          <a:cs typeface="Tahoma"/>
                          <a:sym typeface="Tahoma"/>
                        </a:rPr>
                        <a:t>Bộ xử lý với tốc độ tính toán cao</a:t>
                      </a:r>
                      <a:endParaRPr sz="1800">
                        <a:latin typeface="Tahoma"/>
                        <a:ea typeface="Tahoma"/>
                        <a:cs typeface="Tahoma"/>
                        <a:sym typeface="Tahoma"/>
                      </a:endParaRPr>
                    </a:p>
                  </a:txBody>
                  <a:tcPr marL="91425" marR="91425" marT="91425" marB="91425"/>
                </a:tc>
                <a:tc>
                  <a:txBody>
                    <a:bodyPr/>
                    <a:lstStyle/>
                    <a:p>
                      <a:pPr marL="0" lvl="0" indent="0" algn="l" rtl="0">
                        <a:spcBef>
                          <a:spcPts val="0"/>
                        </a:spcBef>
                        <a:spcAft>
                          <a:spcPts val="0"/>
                        </a:spcAft>
                        <a:buNone/>
                      </a:pPr>
                      <a:r>
                        <a:rPr lang="en-US" sz="1800">
                          <a:latin typeface="Tahoma"/>
                          <a:ea typeface="Tahoma"/>
                          <a:cs typeface="Tahoma"/>
                          <a:sym typeface="Tahoma"/>
                        </a:rPr>
                        <a:t>Ổ cứng, USB rời</a:t>
                      </a:r>
                      <a:endParaRPr sz="1800" dirty="0">
                        <a:latin typeface="Tahoma"/>
                        <a:ea typeface="Tahoma"/>
                        <a:cs typeface="Tahoma"/>
                        <a:sym typeface="Tahoma"/>
                      </a:endParaRPr>
                    </a:p>
                  </a:txBody>
                  <a:tcPr marL="91425" marR="91425" marT="91425" marB="91425"/>
                </a:tc>
                <a:extLst>
                  <a:ext uri="{0D108BD9-81ED-4DB2-BD59-A6C34878D82A}">
                    <a16:rowId xmlns:a16="http://schemas.microsoft.com/office/drawing/2014/main" val="10003"/>
                  </a:ext>
                </a:extLst>
              </a:tr>
            </a:tbl>
          </a:graphicData>
        </a:graphic>
      </p:graphicFrame>
      <p:sp>
        <p:nvSpPr>
          <p:cNvPr id="3" name="Rounded Rectangle 2"/>
          <p:cNvSpPr/>
          <p:nvPr/>
        </p:nvSpPr>
        <p:spPr>
          <a:xfrm>
            <a:off x="1773382" y="1103312"/>
            <a:ext cx="8543636" cy="461818"/>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800" dirty="0" err="1">
                <a:solidFill>
                  <a:schemeClr val="tx1"/>
                </a:solidFill>
                <a:latin typeface="Tahoma"/>
                <a:ea typeface="Tahoma"/>
                <a:cs typeface="Tahoma"/>
                <a:sym typeface="Tahoma"/>
              </a:rPr>
              <a:t>Yêu</a:t>
            </a:r>
            <a:r>
              <a:rPr lang="en-US" sz="1800" dirty="0">
                <a:solidFill>
                  <a:schemeClr val="tx1"/>
                </a:solidFill>
                <a:latin typeface="Tahoma"/>
                <a:ea typeface="Tahoma"/>
                <a:cs typeface="Tahoma"/>
                <a:sym typeface="Tahoma"/>
              </a:rPr>
              <a:t> </a:t>
            </a:r>
            <a:r>
              <a:rPr lang="en-US" sz="1800" dirty="0" err="1">
                <a:solidFill>
                  <a:schemeClr val="tx1"/>
                </a:solidFill>
                <a:latin typeface="Tahoma"/>
                <a:ea typeface="Tahoma"/>
                <a:cs typeface="Tahoma"/>
                <a:sym typeface="Tahoma"/>
              </a:rPr>
              <a:t>cầu</a:t>
            </a:r>
            <a:r>
              <a:rPr lang="en-US" sz="1800" dirty="0">
                <a:solidFill>
                  <a:schemeClr val="tx1"/>
                </a:solidFill>
                <a:latin typeface="Tahoma"/>
                <a:ea typeface="Tahoma"/>
                <a:cs typeface="Tahoma"/>
                <a:sym typeface="Tahoma"/>
              </a:rPr>
              <a:t> </a:t>
            </a:r>
            <a:r>
              <a:rPr lang="en-US" sz="1800" dirty="0" err="1">
                <a:solidFill>
                  <a:schemeClr val="tx1"/>
                </a:solidFill>
                <a:latin typeface="Tahoma"/>
                <a:ea typeface="Tahoma"/>
                <a:cs typeface="Tahoma"/>
                <a:sym typeface="Tahoma"/>
              </a:rPr>
              <a:t>phần</a:t>
            </a:r>
            <a:r>
              <a:rPr lang="en-US" sz="1800" dirty="0">
                <a:solidFill>
                  <a:schemeClr val="tx1"/>
                </a:solidFill>
                <a:latin typeface="Tahoma"/>
                <a:ea typeface="Tahoma"/>
                <a:cs typeface="Tahoma"/>
                <a:sym typeface="Tahoma"/>
              </a:rPr>
              <a:t> </a:t>
            </a:r>
            <a:r>
              <a:rPr lang="en-US" sz="1800" dirty="0" err="1">
                <a:solidFill>
                  <a:schemeClr val="tx1"/>
                </a:solidFill>
                <a:latin typeface="Tahoma"/>
                <a:ea typeface="Tahoma"/>
                <a:cs typeface="Tahoma"/>
                <a:sym typeface="Tahoma"/>
              </a:rPr>
              <a:t>cứng</a:t>
            </a:r>
            <a:r>
              <a:rPr lang="en-US" sz="1800" dirty="0">
                <a:solidFill>
                  <a:schemeClr val="tx1"/>
                </a:solidFill>
                <a:latin typeface="Tahoma"/>
                <a:ea typeface="Tahoma"/>
                <a:cs typeface="Tahoma"/>
                <a:sym typeface="Tahoma"/>
              </a:rPr>
              <a:t> </a:t>
            </a:r>
            <a:r>
              <a:rPr lang="en-US" sz="1800" dirty="0" err="1">
                <a:solidFill>
                  <a:schemeClr val="tx1"/>
                </a:solidFill>
                <a:latin typeface="Tahoma"/>
                <a:ea typeface="Tahoma"/>
                <a:cs typeface="Tahoma"/>
                <a:sym typeface="Tahoma"/>
              </a:rPr>
              <a:t>đối</a:t>
            </a:r>
            <a:r>
              <a:rPr lang="en-US" sz="1800" dirty="0">
                <a:solidFill>
                  <a:schemeClr val="tx1"/>
                </a:solidFill>
                <a:latin typeface="Tahoma"/>
                <a:ea typeface="Tahoma"/>
                <a:cs typeface="Tahoma"/>
                <a:sym typeface="Tahoma"/>
              </a:rPr>
              <a:t> </a:t>
            </a:r>
            <a:r>
              <a:rPr lang="en-US" sz="1800" dirty="0" err="1">
                <a:solidFill>
                  <a:schemeClr val="tx1"/>
                </a:solidFill>
                <a:latin typeface="Tahoma"/>
                <a:ea typeface="Tahoma"/>
                <a:cs typeface="Tahoma"/>
                <a:sym typeface="Tahoma"/>
              </a:rPr>
              <a:t>với</a:t>
            </a:r>
            <a:r>
              <a:rPr lang="en-US" sz="1800" dirty="0">
                <a:solidFill>
                  <a:schemeClr val="tx1"/>
                </a:solidFill>
                <a:latin typeface="Tahoma"/>
                <a:ea typeface="Tahoma"/>
                <a:cs typeface="Tahoma"/>
                <a:sym typeface="Tahoma"/>
              </a:rPr>
              <a:t> </a:t>
            </a:r>
            <a:r>
              <a:rPr lang="en-US" sz="1800" dirty="0" err="1">
                <a:solidFill>
                  <a:schemeClr val="tx1"/>
                </a:solidFill>
                <a:latin typeface="Tahoma"/>
                <a:ea typeface="Tahoma"/>
                <a:cs typeface="Tahoma"/>
                <a:sym typeface="Tahoma"/>
              </a:rPr>
              <a:t>một</a:t>
            </a:r>
            <a:r>
              <a:rPr lang="en-US" sz="1800" dirty="0">
                <a:solidFill>
                  <a:schemeClr val="tx1"/>
                </a:solidFill>
                <a:latin typeface="Tahoma"/>
                <a:ea typeface="Tahoma"/>
                <a:cs typeface="Tahoma"/>
                <a:sym typeface="Tahoma"/>
              </a:rPr>
              <a:t> </a:t>
            </a:r>
            <a:r>
              <a:rPr lang="en-US" sz="1800" err="1">
                <a:solidFill>
                  <a:schemeClr val="tx1"/>
                </a:solidFill>
                <a:latin typeface="Tahoma"/>
                <a:ea typeface="Tahoma"/>
                <a:cs typeface="Tahoma"/>
                <a:sym typeface="Tahoma"/>
              </a:rPr>
              <a:t>máy</a:t>
            </a:r>
            <a:r>
              <a:rPr lang="en-US" sz="1800">
                <a:solidFill>
                  <a:schemeClr val="tx1"/>
                </a:solidFill>
                <a:latin typeface="Tahoma"/>
                <a:ea typeface="Tahoma"/>
                <a:cs typeface="Tahoma"/>
                <a:sym typeface="Tahoma"/>
              </a:rPr>
              <a:t> tính </a:t>
            </a:r>
            <a:r>
              <a:rPr lang="en-US" sz="1800" dirty="0">
                <a:solidFill>
                  <a:schemeClr val="tx1"/>
                </a:solidFill>
                <a:latin typeface="Tahoma"/>
                <a:ea typeface="Tahoma"/>
                <a:cs typeface="Tahoma"/>
                <a:sym typeface="Tahoma"/>
              </a:rPr>
              <a:t>:</a:t>
            </a:r>
          </a:p>
        </p:txBody>
      </p:sp>
      <p:pic>
        <p:nvPicPr>
          <p:cNvPr id="4" name="Picture 3"/>
          <p:cNvPicPr>
            <a:picLocks noChangeAspect="1"/>
          </p:cNvPicPr>
          <p:nvPr/>
        </p:nvPicPr>
        <p:blipFill>
          <a:blip r:embed="rId3"/>
          <a:stretch>
            <a:fillRect/>
          </a:stretch>
        </p:blipFill>
        <p:spPr>
          <a:xfrm>
            <a:off x="942024" y="2057399"/>
            <a:ext cx="609685" cy="695422"/>
          </a:xfrm>
          <a:prstGeom prst="rect">
            <a:avLst/>
          </a:prstGeom>
        </p:spPr>
      </p:pic>
      <p:pic>
        <p:nvPicPr>
          <p:cNvPr id="5" name="Picture 4"/>
          <p:cNvPicPr>
            <a:picLocks noChangeAspect="1"/>
          </p:cNvPicPr>
          <p:nvPr/>
        </p:nvPicPr>
        <p:blipFill>
          <a:blip r:embed="rId4"/>
          <a:stretch>
            <a:fillRect/>
          </a:stretch>
        </p:blipFill>
        <p:spPr>
          <a:xfrm>
            <a:off x="970603" y="3263572"/>
            <a:ext cx="581106" cy="552527"/>
          </a:xfrm>
          <a:prstGeom prst="rect">
            <a:avLst/>
          </a:prstGeom>
        </p:spPr>
      </p:pic>
      <p:pic>
        <p:nvPicPr>
          <p:cNvPr id="6" name="Picture 5"/>
          <p:cNvPicPr>
            <a:picLocks noChangeAspect="1"/>
          </p:cNvPicPr>
          <p:nvPr/>
        </p:nvPicPr>
        <p:blipFill>
          <a:blip r:embed="rId5"/>
          <a:stretch>
            <a:fillRect/>
          </a:stretch>
        </p:blipFill>
        <p:spPr>
          <a:xfrm>
            <a:off x="970603" y="4500956"/>
            <a:ext cx="647790" cy="571580"/>
          </a:xfrm>
          <a:prstGeom prst="rect">
            <a:avLst/>
          </a:prstGeom>
        </p:spPr>
      </p:pic>
      <p:pic>
        <p:nvPicPr>
          <p:cNvPr id="7" name="Picture 6"/>
          <p:cNvPicPr>
            <a:picLocks noChangeAspect="1"/>
          </p:cNvPicPr>
          <p:nvPr/>
        </p:nvPicPr>
        <p:blipFill>
          <a:blip r:embed="rId6"/>
          <a:stretch>
            <a:fillRect/>
          </a:stretch>
        </p:blipFill>
        <p:spPr>
          <a:xfrm>
            <a:off x="981246" y="5564234"/>
            <a:ext cx="743054" cy="676369"/>
          </a:xfrm>
          <a:prstGeom prst="rect">
            <a:avLst/>
          </a:prstGeom>
        </p:spPr>
      </p:pic>
      <p:pic>
        <p:nvPicPr>
          <p:cNvPr id="8" name="Picture 7"/>
          <p:cNvPicPr>
            <a:picLocks noChangeAspect="1"/>
          </p:cNvPicPr>
          <p:nvPr/>
        </p:nvPicPr>
        <p:blipFill>
          <a:blip r:embed="rId7"/>
          <a:stretch>
            <a:fillRect/>
          </a:stretch>
        </p:blipFill>
        <p:spPr>
          <a:xfrm>
            <a:off x="10709745" y="2057399"/>
            <a:ext cx="666843" cy="638264"/>
          </a:xfrm>
          <a:prstGeom prst="rect">
            <a:avLst/>
          </a:prstGeom>
        </p:spPr>
      </p:pic>
      <p:pic>
        <p:nvPicPr>
          <p:cNvPr id="9" name="Picture 8"/>
          <p:cNvPicPr>
            <a:picLocks noChangeAspect="1"/>
          </p:cNvPicPr>
          <p:nvPr/>
        </p:nvPicPr>
        <p:blipFill>
          <a:blip r:embed="rId8"/>
          <a:stretch>
            <a:fillRect/>
          </a:stretch>
        </p:blipFill>
        <p:spPr>
          <a:xfrm>
            <a:off x="10728218" y="3263572"/>
            <a:ext cx="695422" cy="495369"/>
          </a:xfrm>
          <a:prstGeom prst="rect">
            <a:avLst/>
          </a:prstGeom>
        </p:spPr>
      </p:pic>
      <p:pic>
        <p:nvPicPr>
          <p:cNvPr id="10" name="Picture 9"/>
          <p:cNvPicPr>
            <a:picLocks noChangeAspect="1"/>
          </p:cNvPicPr>
          <p:nvPr/>
        </p:nvPicPr>
        <p:blipFill>
          <a:blip r:embed="rId9"/>
          <a:stretch>
            <a:fillRect/>
          </a:stretch>
        </p:blipFill>
        <p:spPr>
          <a:xfrm>
            <a:off x="10728218" y="4326850"/>
            <a:ext cx="828791" cy="752580"/>
          </a:xfrm>
          <a:prstGeom prst="rect">
            <a:avLst/>
          </a:prstGeom>
        </p:spPr>
      </p:pic>
      <p:pic>
        <p:nvPicPr>
          <p:cNvPr id="11" name="Picture 10"/>
          <p:cNvPicPr>
            <a:picLocks noChangeAspect="1"/>
          </p:cNvPicPr>
          <p:nvPr/>
        </p:nvPicPr>
        <p:blipFill>
          <a:blip r:embed="rId10"/>
          <a:stretch>
            <a:fillRect/>
          </a:stretch>
        </p:blipFill>
        <p:spPr>
          <a:xfrm>
            <a:off x="10818718" y="5513311"/>
            <a:ext cx="647790" cy="72400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156550a6cf4_0_41"/>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Xây dựng bộ công cụ điều tra số</a:t>
            </a:r>
            <a:endParaRPr>
              <a:latin typeface="Arial"/>
              <a:ea typeface="Arial"/>
              <a:cs typeface="Arial"/>
              <a:sym typeface="Arial"/>
            </a:endParaRPr>
          </a:p>
        </p:txBody>
      </p:sp>
      <p:sp>
        <p:nvSpPr>
          <p:cNvPr id="405" name="Google Shape;405;g156550a6cf4_0_41"/>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36</a:t>
            </a:fld>
            <a:endParaRPr/>
          </a:p>
        </p:txBody>
      </p:sp>
      <p:sp>
        <p:nvSpPr>
          <p:cNvPr id="406" name="Google Shape;406;g156550a6cf4_0_41"/>
          <p:cNvSpPr/>
          <p:nvPr/>
        </p:nvSpPr>
        <p:spPr>
          <a:xfrm>
            <a:off x="571500" y="814400"/>
            <a:ext cx="10805100" cy="134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ahoma"/>
              <a:buChar char="❏"/>
            </a:pPr>
            <a:r>
              <a:rPr lang="en-US" sz="1800">
                <a:latin typeface="Tahoma"/>
                <a:ea typeface="Tahoma"/>
                <a:cs typeface="Tahoma"/>
                <a:sym typeface="Tahoma"/>
              </a:rPr>
              <a:t>Điều tra viên cần có một </a:t>
            </a:r>
            <a:r>
              <a:rPr lang="en-US" sz="1800" dirty="0" err="1">
                <a:latin typeface="Tahoma"/>
                <a:ea typeface="Tahoma"/>
                <a:cs typeface="Tahoma"/>
                <a:sym typeface="Tahoma"/>
              </a:rPr>
              <a:t>bộ</a:t>
            </a:r>
            <a:r>
              <a:rPr lang="en-US" sz="1800" dirty="0">
                <a:latin typeface="Tahoma"/>
                <a:ea typeface="Tahoma"/>
                <a:cs typeface="Tahoma"/>
                <a:sym typeface="Tahoma"/>
              </a:rPr>
              <a:t> </a:t>
            </a: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cụ</a:t>
            </a:r>
            <a:r>
              <a:rPr lang="en-US" sz="1800" dirty="0">
                <a:latin typeface="Tahoma"/>
                <a:ea typeface="Tahoma"/>
                <a:cs typeface="Tahoma"/>
                <a:sym typeface="Tahoma"/>
              </a:rPr>
              <a:t> </a:t>
            </a:r>
            <a:r>
              <a:rPr lang="en-US" sz="1800" dirty="0" err="1">
                <a:latin typeface="Tahoma"/>
                <a:ea typeface="Tahoma"/>
                <a:cs typeface="Tahoma"/>
                <a:sym typeface="Tahoma"/>
              </a:rPr>
              <a:t>chuyên</a:t>
            </a:r>
            <a:r>
              <a:rPr lang="en-US" sz="1800" dirty="0">
                <a:latin typeface="Tahoma"/>
                <a:ea typeface="Tahoma"/>
                <a:cs typeface="Tahoma"/>
                <a:sym typeface="Tahoma"/>
              </a:rPr>
              <a:t> </a:t>
            </a:r>
            <a:r>
              <a:rPr lang="en-US" sz="1800" dirty="0" err="1">
                <a:latin typeface="Tahoma"/>
                <a:ea typeface="Tahoma"/>
                <a:cs typeface="Tahoma"/>
                <a:sym typeface="Tahoma"/>
              </a:rPr>
              <a:t>dụng</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xác</a:t>
            </a:r>
            <a:r>
              <a:rPr lang="en-US" sz="1800" dirty="0">
                <a:latin typeface="Tahoma"/>
                <a:ea typeface="Tahoma"/>
                <a:cs typeface="Tahoma"/>
                <a:sym typeface="Tahoma"/>
              </a:rPr>
              <a:t> </a:t>
            </a:r>
            <a:r>
              <a:rPr lang="en-US" sz="1800" dirty="0" err="1">
                <a:latin typeface="Tahoma"/>
                <a:ea typeface="Tahoma"/>
                <a:cs typeface="Tahoma"/>
                <a:sym typeface="Tahoma"/>
              </a:rPr>
              <a:t>định</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phân</a:t>
            </a:r>
            <a:r>
              <a:rPr lang="en-US" sz="1800" dirty="0">
                <a:latin typeface="Tahoma"/>
                <a:ea typeface="Tahoma"/>
                <a:cs typeface="Tahoma"/>
                <a:sym typeface="Tahoma"/>
              </a:rPr>
              <a:t> </a:t>
            </a:r>
            <a:r>
              <a:rPr lang="en-US" sz="1800" dirty="0" err="1">
                <a:latin typeface="Tahoma"/>
                <a:ea typeface="Tahoma"/>
                <a:cs typeface="Tahoma"/>
                <a:sym typeface="Tahoma"/>
              </a:rPr>
              <a:t>tích</a:t>
            </a:r>
            <a:r>
              <a:rPr lang="en-US" sz="1800" dirty="0">
                <a:latin typeface="Tahoma"/>
                <a:ea typeface="Tahoma"/>
                <a:cs typeface="Tahoma"/>
                <a:sym typeface="Tahoma"/>
              </a:rPr>
              <a:t> </a:t>
            </a: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chứng</a:t>
            </a:r>
            <a:endParaRPr sz="1800" dirty="0">
              <a:latin typeface="Tahoma"/>
              <a:ea typeface="Tahoma"/>
              <a:cs typeface="Tahoma"/>
              <a:sym typeface="Tahoma"/>
            </a:endParaRPr>
          </a:p>
          <a:p>
            <a:pPr marL="457200" lvl="0" indent="0" algn="l" rtl="0">
              <a:spcBef>
                <a:spcPts val="0"/>
              </a:spcBef>
              <a:spcAft>
                <a:spcPts val="0"/>
              </a:spcAft>
              <a:buNone/>
            </a:pP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cụ</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tra</a:t>
            </a:r>
            <a:r>
              <a:rPr lang="en-US" sz="1800" dirty="0">
                <a:latin typeface="Tahoma"/>
                <a:ea typeface="Tahoma"/>
                <a:cs typeface="Tahoma"/>
                <a:sym typeface="Tahoma"/>
              </a:rPr>
              <a:t> </a:t>
            </a:r>
            <a:r>
              <a:rPr lang="en-US" sz="1800" dirty="0" err="1">
                <a:latin typeface="Tahoma"/>
                <a:ea typeface="Tahoma"/>
                <a:cs typeface="Tahoma"/>
                <a:sym typeface="Tahoma"/>
              </a:rPr>
              <a:t>số</a:t>
            </a:r>
            <a:r>
              <a:rPr lang="en-US" sz="1800" dirty="0">
                <a:latin typeface="Tahoma"/>
                <a:ea typeface="Tahoma"/>
                <a:cs typeface="Tahoma"/>
                <a:sym typeface="Tahoma"/>
              </a:rPr>
              <a:t> </a:t>
            </a:r>
            <a:r>
              <a:rPr lang="en-US" sz="1800" dirty="0" err="1">
                <a:latin typeface="Tahoma"/>
                <a:ea typeface="Tahoma"/>
                <a:cs typeface="Tahoma"/>
                <a:sym typeface="Tahoma"/>
              </a:rPr>
              <a:t>có</a:t>
            </a:r>
            <a:r>
              <a:rPr lang="en-US" sz="1800" dirty="0">
                <a:latin typeface="Tahoma"/>
                <a:ea typeface="Tahoma"/>
                <a:cs typeface="Tahoma"/>
                <a:sym typeface="Tahoma"/>
              </a:rPr>
              <a:t> </a:t>
            </a:r>
            <a:r>
              <a:rPr lang="en-US" sz="1800" dirty="0" err="1">
                <a:latin typeface="Tahoma"/>
                <a:ea typeface="Tahoma"/>
                <a:cs typeface="Tahoma"/>
                <a:sym typeface="Tahoma"/>
              </a:rPr>
              <a:t>thể</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chia </a:t>
            </a:r>
            <a:r>
              <a:rPr lang="en-US" sz="1800" dirty="0" err="1">
                <a:latin typeface="Tahoma"/>
                <a:ea typeface="Tahoma"/>
                <a:cs typeface="Tahoma"/>
                <a:sym typeface="Tahoma"/>
              </a:rPr>
              <a:t>thành</a:t>
            </a:r>
            <a:r>
              <a:rPr lang="en-US" sz="1800" dirty="0">
                <a:latin typeface="Tahoma"/>
                <a:ea typeface="Tahoma"/>
                <a:cs typeface="Tahoma"/>
                <a:sym typeface="Tahoma"/>
              </a:rPr>
              <a:t> </a:t>
            </a:r>
            <a:r>
              <a:rPr lang="en-US" sz="1800" dirty="0" err="1">
                <a:latin typeface="Tahoma"/>
                <a:ea typeface="Tahoma"/>
                <a:cs typeface="Tahoma"/>
                <a:sym typeface="Tahoma"/>
              </a:rPr>
              <a:t>hai</a:t>
            </a:r>
            <a:r>
              <a:rPr lang="en-US" sz="1800" dirty="0">
                <a:latin typeface="Tahoma"/>
                <a:ea typeface="Tahoma"/>
                <a:cs typeface="Tahoma"/>
                <a:sym typeface="Tahoma"/>
              </a:rPr>
              <a:t> </a:t>
            </a:r>
            <a:r>
              <a:rPr lang="en-US" sz="1800" dirty="0" err="1">
                <a:latin typeface="Tahoma"/>
                <a:ea typeface="Tahoma"/>
                <a:cs typeface="Tahoma"/>
                <a:sym typeface="Tahoma"/>
              </a:rPr>
              <a:t>loại</a:t>
            </a:r>
            <a:r>
              <a:rPr lang="en-US" sz="1800" dirty="0">
                <a:latin typeface="Tahoma"/>
                <a:ea typeface="Tahoma"/>
                <a:cs typeface="Tahoma"/>
                <a:sym typeface="Tahoma"/>
              </a:rPr>
              <a:t>:</a:t>
            </a:r>
            <a:endParaRPr sz="1800" dirty="0">
              <a:latin typeface="Tahoma"/>
              <a:ea typeface="Tahoma"/>
              <a:cs typeface="Tahoma"/>
              <a:sym typeface="Tahoma"/>
            </a:endParaRPr>
          </a:p>
        </p:txBody>
      </p:sp>
      <p:graphicFrame>
        <p:nvGraphicFramePr>
          <p:cNvPr id="407" name="Google Shape;407;g156550a6cf4_0_41"/>
          <p:cNvGraphicFramePr/>
          <p:nvPr/>
        </p:nvGraphicFramePr>
        <p:xfrm>
          <a:off x="952500" y="2350075"/>
          <a:ext cx="10287000" cy="3615750"/>
        </p:xfrm>
        <a:graphic>
          <a:graphicData uri="http://schemas.openxmlformats.org/drawingml/2006/table">
            <a:tbl>
              <a:tblPr>
                <a:noFill/>
                <a:tableStyleId>{B2F57763-0C03-430D-BF51-71CE9B9599BC}</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689700">
                <a:tc>
                  <a:txBody>
                    <a:bodyPr/>
                    <a:lstStyle/>
                    <a:p>
                      <a:pPr marL="0" lvl="0" indent="0" algn="ctr" rtl="0">
                        <a:spcBef>
                          <a:spcPts val="0"/>
                        </a:spcBef>
                        <a:spcAft>
                          <a:spcPts val="0"/>
                        </a:spcAft>
                        <a:buNone/>
                      </a:pPr>
                      <a:r>
                        <a:rPr lang="en-US" sz="2400" b="1" dirty="0" err="1">
                          <a:solidFill>
                            <a:schemeClr val="bg1"/>
                          </a:solidFill>
                          <a:latin typeface="Tahoma"/>
                          <a:ea typeface="Tahoma"/>
                          <a:cs typeface="Tahoma"/>
                          <a:sym typeface="Tahoma"/>
                        </a:rPr>
                        <a:t>Phần</a:t>
                      </a:r>
                      <a:r>
                        <a:rPr lang="en-US" sz="2400" b="1" dirty="0">
                          <a:solidFill>
                            <a:schemeClr val="bg1"/>
                          </a:solidFill>
                          <a:latin typeface="Tahoma"/>
                          <a:ea typeface="Tahoma"/>
                          <a:cs typeface="Tahoma"/>
                          <a:sym typeface="Tahoma"/>
                        </a:rPr>
                        <a:t> </a:t>
                      </a:r>
                      <a:r>
                        <a:rPr lang="en-US" sz="2400" b="1" dirty="0" err="1">
                          <a:solidFill>
                            <a:schemeClr val="bg1"/>
                          </a:solidFill>
                          <a:latin typeface="Tahoma"/>
                          <a:ea typeface="Tahoma"/>
                          <a:cs typeface="Tahoma"/>
                          <a:sym typeface="Tahoma"/>
                        </a:rPr>
                        <a:t>cứng</a:t>
                      </a:r>
                      <a:r>
                        <a:rPr lang="en-US" sz="2400" b="1" dirty="0">
                          <a:solidFill>
                            <a:schemeClr val="bg1"/>
                          </a:solidFill>
                          <a:latin typeface="Tahoma"/>
                          <a:ea typeface="Tahoma"/>
                          <a:cs typeface="Tahoma"/>
                          <a:sym typeface="Tahoma"/>
                        </a:rPr>
                        <a:t> </a:t>
                      </a:r>
                      <a:endParaRPr sz="2400" b="1" dirty="0">
                        <a:solidFill>
                          <a:schemeClr val="bg1"/>
                        </a:solidFill>
                        <a:latin typeface="Tahoma"/>
                        <a:ea typeface="Tahoma"/>
                        <a:cs typeface="Tahoma"/>
                        <a:sym typeface="Tahoma"/>
                      </a:endParaRPr>
                    </a:p>
                  </a:txBody>
                  <a:tcPr marL="91425" marR="91425" marT="91425" marB="91425">
                    <a:lnR w="76200" cap="flat" cmpd="sng">
                      <a:solidFill>
                        <a:srgbClr val="9E9E9E"/>
                      </a:solidFill>
                      <a:prstDash val="solid"/>
                      <a:round/>
                      <a:headEnd type="none" w="sm" len="sm"/>
                      <a:tailEnd type="none" w="sm" len="sm"/>
                    </a:lnR>
                    <a:solidFill>
                      <a:srgbClr val="6D9EEB"/>
                    </a:solidFill>
                  </a:tcPr>
                </a:tc>
                <a:tc>
                  <a:txBody>
                    <a:bodyPr/>
                    <a:lstStyle/>
                    <a:p>
                      <a:pPr marL="0" lvl="0" indent="0" algn="ctr" rtl="0">
                        <a:spcBef>
                          <a:spcPts val="0"/>
                        </a:spcBef>
                        <a:spcAft>
                          <a:spcPts val="0"/>
                        </a:spcAft>
                        <a:buNone/>
                      </a:pPr>
                      <a:r>
                        <a:rPr lang="en-US" sz="2400" b="1" dirty="0" err="1">
                          <a:solidFill>
                            <a:schemeClr val="bg1"/>
                          </a:solidFill>
                          <a:latin typeface="Tahoma"/>
                          <a:ea typeface="Tahoma"/>
                          <a:cs typeface="Tahoma"/>
                          <a:sym typeface="Tahoma"/>
                        </a:rPr>
                        <a:t>Phần</a:t>
                      </a:r>
                      <a:r>
                        <a:rPr lang="en-US" sz="2400" b="1" dirty="0">
                          <a:solidFill>
                            <a:schemeClr val="bg1"/>
                          </a:solidFill>
                          <a:latin typeface="Tahoma"/>
                          <a:ea typeface="Tahoma"/>
                          <a:cs typeface="Tahoma"/>
                          <a:sym typeface="Tahoma"/>
                        </a:rPr>
                        <a:t> </a:t>
                      </a:r>
                      <a:r>
                        <a:rPr lang="en-US" sz="2400" b="1" dirty="0" err="1">
                          <a:solidFill>
                            <a:schemeClr val="bg1"/>
                          </a:solidFill>
                          <a:latin typeface="Tahoma"/>
                          <a:ea typeface="Tahoma"/>
                          <a:cs typeface="Tahoma"/>
                          <a:sym typeface="Tahoma"/>
                        </a:rPr>
                        <a:t>mềm</a:t>
                      </a:r>
                      <a:endParaRPr sz="2400" b="1" dirty="0">
                        <a:solidFill>
                          <a:schemeClr val="bg1"/>
                        </a:solidFill>
                        <a:latin typeface="Tahoma"/>
                        <a:ea typeface="Tahoma"/>
                        <a:cs typeface="Tahoma"/>
                        <a:sym typeface="Tahoma"/>
                      </a:endParaRPr>
                    </a:p>
                  </a:txBody>
                  <a:tcPr marL="91425" marR="91425" marT="91425" marB="91425">
                    <a:lnL w="76200" cap="flat" cmpd="sng">
                      <a:solidFill>
                        <a:srgbClr val="9E9E9E"/>
                      </a:solidFill>
                      <a:prstDash val="solid"/>
                      <a:round/>
                      <a:headEnd type="none" w="sm" len="sm"/>
                      <a:tailEnd type="none" w="sm" len="sm"/>
                    </a:lnL>
                    <a:solidFill>
                      <a:srgbClr val="6D9EEB"/>
                    </a:solidFill>
                  </a:tcPr>
                </a:tc>
                <a:extLst>
                  <a:ext uri="{0D108BD9-81ED-4DB2-BD59-A6C34878D82A}">
                    <a16:rowId xmlns:a16="http://schemas.microsoft.com/office/drawing/2014/main" val="10000"/>
                  </a:ext>
                </a:extLst>
              </a:tr>
              <a:tr h="2749025">
                <a:tc>
                  <a:txBody>
                    <a:bodyPr/>
                    <a:lstStyle/>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Cáp</a:t>
                      </a:r>
                      <a:r>
                        <a:rPr lang="en-US" sz="1800" dirty="0">
                          <a:latin typeface="Tahoma"/>
                          <a:ea typeface="Tahoma"/>
                          <a:cs typeface="Tahoma"/>
                          <a:sym typeface="Tahoma"/>
                        </a:rPr>
                        <a:t> </a:t>
                      </a:r>
                      <a:r>
                        <a:rPr lang="en-US" sz="1800" dirty="0" err="1">
                          <a:latin typeface="Tahoma"/>
                          <a:ea typeface="Tahoma"/>
                          <a:cs typeface="Tahoma"/>
                          <a:sym typeface="Tahoma"/>
                        </a:rPr>
                        <a:t>chuyên</a:t>
                      </a:r>
                      <a:r>
                        <a:rPr lang="en-US" sz="1800" dirty="0">
                          <a:latin typeface="Tahoma"/>
                          <a:ea typeface="Tahoma"/>
                          <a:cs typeface="Tahoma"/>
                          <a:sym typeface="Tahoma"/>
                        </a:rPr>
                        <a:t> </a:t>
                      </a:r>
                      <a:r>
                        <a:rPr lang="en-US" sz="1800" dirty="0" err="1">
                          <a:latin typeface="Tahoma"/>
                          <a:ea typeface="Tahoma"/>
                          <a:cs typeface="Tahoma"/>
                          <a:sym typeface="Tahoma"/>
                        </a:rPr>
                        <a:t>dụng</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Thiết bị chặn </a:t>
                      </a:r>
                      <a:r>
                        <a:rPr lang="en-US" sz="1800" dirty="0" err="1">
                          <a:latin typeface="Tahoma"/>
                          <a:ea typeface="Tahoma"/>
                          <a:cs typeface="Tahoma"/>
                          <a:sym typeface="Tahoma"/>
                        </a:rPr>
                        <a:t>ghi</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Trình</a:t>
                      </a:r>
                      <a:r>
                        <a:rPr lang="en-US" sz="1800" baseline="0" dirty="0">
                          <a:latin typeface="Tahoma"/>
                          <a:ea typeface="Tahoma"/>
                          <a:cs typeface="Tahoma"/>
                          <a:sym typeface="Tahoma"/>
                        </a:rPr>
                        <a:t> </a:t>
                      </a:r>
                      <a:r>
                        <a:rPr lang="en-US" sz="1800" baseline="0" dirty="0" err="1">
                          <a:latin typeface="Tahoma"/>
                          <a:ea typeface="Tahoma"/>
                          <a:cs typeface="Tahoma"/>
                          <a:sym typeface="Tahoma"/>
                        </a:rPr>
                        <a:t>sao</a:t>
                      </a:r>
                      <a:r>
                        <a:rPr lang="en-US" sz="1800" baseline="0" dirty="0">
                          <a:latin typeface="Tahoma"/>
                          <a:ea typeface="Tahoma"/>
                          <a:cs typeface="Tahoma"/>
                          <a:sym typeface="Tahoma"/>
                        </a:rPr>
                        <a:t> </a:t>
                      </a:r>
                      <a:r>
                        <a:rPr lang="en-US" sz="1800" baseline="0" dirty="0" err="1">
                          <a:latin typeface="Tahoma"/>
                          <a:ea typeface="Tahoma"/>
                          <a:cs typeface="Tahoma"/>
                          <a:sym typeface="Tahoma"/>
                        </a:rPr>
                        <a:t>chép</a:t>
                      </a:r>
                      <a:r>
                        <a:rPr lang="en-US" sz="1800" baseline="0" dirty="0">
                          <a:latin typeface="Tahoma"/>
                          <a:ea typeface="Tahoma"/>
                          <a:cs typeface="Tahoma"/>
                          <a:sym typeface="Tahoma"/>
                        </a:rPr>
                        <a:t> </a:t>
                      </a:r>
                      <a:r>
                        <a:rPr lang="en-US" sz="1800" baseline="0" dirty="0" err="1">
                          <a:latin typeface="Tahoma"/>
                          <a:ea typeface="Tahoma"/>
                          <a:cs typeface="Tahoma"/>
                          <a:sym typeface="Tahoma"/>
                        </a:rPr>
                        <a:t>điều</a:t>
                      </a:r>
                      <a:r>
                        <a:rPr lang="en-US" sz="1800" baseline="0" dirty="0">
                          <a:latin typeface="Tahoma"/>
                          <a:ea typeface="Tahoma"/>
                          <a:cs typeface="Tahoma"/>
                          <a:sym typeface="Tahoma"/>
                        </a:rPr>
                        <a:t> </a:t>
                      </a:r>
                      <a:r>
                        <a:rPr lang="en-US" sz="1800" baseline="0" dirty="0" err="1">
                          <a:latin typeface="Tahoma"/>
                          <a:ea typeface="Tahoma"/>
                          <a:cs typeface="Tahoma"/>
                          <a:sym typeface="Tahoma"/>
                        </a:rPr>
                        <a:t>khiển</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Thiết</a:t>
                      </a:r>
                      <a:r>
                        <a:rPr lang="en-US" sz="1800" baseline="0" dirty="0">
                          <a:latin typeface="Tahoma"/>
                          <a:ea typeface="Tahoma"/>
                          <a:cs typeface="Tahoma"/>
                          <a:sym typeface="Tahoma"/>
                        </a:rPr>
                        <a:t> </a:t>
                      </a:r>
                      <a:r>
                        <a:rPr lang="en-US" sz="1800" baseline="0" dirty="0" err="1">
                          <a:latin typeface="Tahoma"/>
                          <a:ea typeface="Tahoma"/>
                          <a:cs typeface="Tahoma"/>
                          <a:sym typeface="Tahoma"/>
                        </a:rPr>
                        <a:t>bị</a:t>
                      </a:r>
                      <a:r>
                        <a:rPr lang="en-US" sz="1800" dirty="0">
                          <a:latin typeface="Tahoma"/>
                          <a:ea typeface="Tahoma"/>
                          <a:cs typeface="Tahoma"/>
                          <a:sym typeface="Tahoma"/>
                        </a:rPr>
                        <a:t> </a:t>
                      </a:r>
                      <a:r>
                        <a:rPr lang="en-US" sz="1800" dirty="0" err="1">
                          <a:latin typeface="Tahoma"/>
                          <a:ea typeface="Tahoma"/>
                          <a:cs typeface="Tahoma"/>
                          <a:sym typeface="Tahoma"/>
                        </a:rPr>
                        <a:t>lưu</a:t>
                      </a:r>
                      <a:r>
                        <a:rPr lang="en-US" sz="1800" dirty="0">
                          <a:latin typeface="Tahoma"/>
                          <a:ea typeface="Tahoma"/>
                          <a:cs typeface="Tahoma"/>
                          <a:sym typeface="Tahoma"/>
                        </a:rPr>
                        <a:t> </a:t>
                      </a:r>
                      <a:r>
                        <a:rPr lang="en-US" sz="1800" dirty="0" err="1">
                          <a:latin typeface="Tahoma"/>
                          <a:ea typeface="Tahoma"/>
                          <a:cs typeface="Tahoma"/>
                          <a:sym typeface="Tahoma"/>
                        </a:rPr>
                        <a:t>trữ</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khôi</a:t>
                      </a:r>
                      <a:r>
                        <a:rPr lang="en-US" sz="1800" dirty="0">
                          <a:latin typeface="Tahoma"/>
                          <a:ea typeface="Tahoma"/>
                          <a:cs typeface="Tahoma"/>
                          <a:sym typeface="Tahoma"/>
                        </a:rPr>
                        <a:t> </a:t>
                      </a:r>
                      <a:r>
                        <a:rPr lang="en-US" sz="1800" dirty="0" err="1">
                          <a:latin typeface="Tahoma"/>
                          <a:ea typeface="Tahoma"/>
                          <a:cs typeface="Tahoma"/>
                          <a:sym typeface="Tahoma"/>
                        </a:rPr>
                        <a:t>phục</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dirty="0" err="1">
                          <a:latin typeface="Tahoma"/>
                          <a:ea typeface="Tahoma"/>
                          <a:cs typeface="Tahoma"/>
                          <a:sym typeface="Tahoma"/>
                        </a:rPr>
                        <a:t>thống</a:t>
                      </a:r>
                      <a:r>
                        <a:rPr lang="en-US" sz="1800" dirty="0">
                          <a:latin typeface="Tahoma"/>
                          <a:ea typeface="Tahoma"/>
                          <a:cs typeface="Tahoma"/>
                          <a:sym typeface="Tahoma"/>
                        </a:rPr>
                        <a:t> </a:t>
                      </a:r>
                      <a:r>
                        <a:rPr lang="en-US" sz="1800" dirty="0" err="1">
                          <a:latin typeface="Tahoma"/>
                          <a:ea typeface="Tahoma"/>
                          <a:cs typeface="Tahoma"/>
                          <a:sym typeface="Tahoma"/>
                        </a:rPr>
                        <a:t>khử</a:t>
                      </a:r>
                      <a:r>
                        <a:rPr lang="en-US" sz="1800" dirty="0">
                          <a:latin typeface="Tahoma"/>
                          <a:ea typeface="Tahoma"/>
                          <a:cs typeface="Tahoma"/>
                          <a:sym typeface="Tahoma"/>
                        </a:rPr>
                        <a:t> </a:t>
                      </a:r>
                      <a:r>
                        <a:rPr lang="en-US" sz="1800" err="1">
                          <a:latin typeface="Tahoma"/>
                          <a:ea typeface="Tahoma"/>
                          <a:cs typeface="Tahoma"/>
                          <a:sym typeface="Tahoma"/>
                        </a:rPr>
                        <a:t>trùng</a:t>
                      </a:r>
                      <a:r>
                        <a:rPr lang="en-US" sz="1800">
                          <a:latin typeface="Tahoma"/>
                          <a:ea typeface="Tahoma"/>
                          <a:cs typeface="Tahoma"/>
                          <a:sym typeface="Tahoma"/>
                        </a:rPr>
                        <a:t> thiết bị</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thiết</a:t>
                      </a:r>
                      <a:r>
                        <a:rPr lang="en-US" sz="1800" dirty="0">
                          <a:latin typeface="Tahoma"/>
                          <a:ea typeface="Tahoma"/>
                          <a:cs typeface="Tahoma"/>
                          <a:sym typeface="Tahoma"/>
                        </a:rPr>
                        <a:t> </a:t>
                      </a:r>
                      <a:r>
                        <a:rPr lang="en-US" sz="1800" dirty="0" err="1">
                          <a:latin typeface="Tahoma"/>
                          <a:ea typeface="Tahoma"/>
                          <a:cs typeface="Tahoma"/>
                          <a:sym typeface="Tahoma"/>
                        </a:rPr>
                        <a:t>bị</a:t>
                      </a:r>
                      <a:r>
                        <a:rPr lang="en-US" sz="1800" dirty="0">
                          <a:latin typeface="Tahoma"/>
                          <a:ea typeface="Tahoma"/>
                          <a:cs typeface="Tahoma"/>
                          <a:sym typeface="Tahoma"/>
                        </a:rPr>
                        <a:t> </a:t>
                      </a:r>
                      <a:r>
                        <a:rPr lang="en-US" sz="1800" dirty="0" err="1">
                          <a:latin typeface="Tahoma"/>
                          <a:ea typeface="Tahoma"/>
                          <a:cs typeface="Tahoma"/>
                          <a:sym typeface="Tahoma"/>
                        </a:rPr>
                        <a:t>khác</a:t>
                      </a:r>
                      <a:r>
                        <a:rPr lang="en-US" sz="1800" dirty="0">
                          <a:latin typeface="Tahoma"/>
                          <a:ea typeface="Tahoma"/>
                          <a:cs typeface="Tahoma"/>
                          <a:sym typeface="Tahoma"/>
                        </a:rPr>
                        <a:t> </a:t>
                      </a:r>
                      <a:r>
                        <a:rPr lang="en-US" sz="1800" dirty="0" err="1">
                          <a:latin typeface="Tahoma"/>
                          <a:ea typeface="Tahoma"/>
                          <a:cs typeface="Tahoma"/>
                          <a:sym typeface="Tahoma"/>
                        </a:rPr>
                        <a:t>cho</a:t>
                      </a:r>
                      <a:r>
                        <a:rPr lang="en-US" sz="1800" dirty="0">
                          <a:latin typeface="Tahoma"/>
                          <a:ea typeface="Tahoma"/>
                          <a:cs typeface="Tahoma"/>
                          <a:sym typeface="Tahoma"/>
                        </a:rPr>
                        <a:t> </a:t>
                      </a:r>
                      <a:r>
                        <a:rPr lang="en-US" sz="1800" dirty="0" err="1">
                          <a:latin typeface="Tahoma"/>
                          <a:ea typeface="Tahoma"/>
                          <a:cs typeface="Tahoma"/>
                          <a:sym typeface="Tahoma"/>
                        </a:rPr>
                        <a:t>phép</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cụ</a:t>
                      </a:r>
                      <a:r>
                        <a:rPr lang="en-US" sz="1800" dirty="0">
                          <a:latin typeface="Tahoma"/>
                          <a:ea typeface="Tahoma"/>
                          <a:cs typeface="Tahoma"/>
                          <a:sym typeface="Tahoma"/>
                        </a:rPr>
                        <a:t> </a:t>
                      </a:r>
                      <a:r>
                        <a:rPr lang="en-US" sz="1800" dirty="0" err="1">
                          <a:latin typeface="Tahoma"/>
                          <a:ea typeface="Tahoma"/>
                          <a:cs typeface="Tahoma"/>
                          <a:sym typeface="Tahoma"/>
                        </a:rPr>
                        <a:t>phần</a:t>
                      </a:r>
                      <a:r>
                        <a:rPr lang="en-US" sz="1800" dirty="0">
                          <a:latin typeface="Tahoma"/>
                          <a:ea typeface="Tahoma"/>
                          <a:cs typeface="Tahoma"/>
                          <a:sym typeface="Tahoma"/>
                        </a:rPr>
                        <a:t> </a:t>
                      </a:r>
                      <a:r>
                        <a:rPr lang="en-US" sz="1800" err="1">
                          <a:latin typeface="Tahoma"/>
                          <a:ea typeface="Tahoma"/>
                          <a:cs typeface="Tahoma"/>
                          <a:sym typeface="Tahoma"/>
                        </a:rPr>
                        <a:t>mềm</a:t>
                      </a:r>
                      <a:r>
                        <a:rPr lang="en-US" sz="1800">
                          <a:latin typeface="Tahoma"/>
                          <a:ea typeface="Tahoma"/>
                          <a:cs typeface="Tahoma"/>
                          <a:sym typeface="Tahoma"/>
                        </a:rPr>
                        <a:t> điều tra hoạt </a:t>
                      </a:r>
                      <a:r>
                        <a:rPr lang="en-US" sz="1800" dirty="0" err="1">
                          <a:latin typeface="Tahoma"/>
                          <a:ea typeface="Tahoma"/>
                          <a:cs typeface="Tahoma"/>
                          <a:sym typeface="Tahoma"/>
                        </a:rPr>
                        <a:t>động</a:t>
                      </a:r>
                      <a:endParaRPr sz="1800" dirty="0">
                        <a:latin typeface="Tahoma"/>
                        <a:ea typeface="Tahoma"/>
                        <a:cs typeface="Tahoma"/>
                        <a:sym typeface="Tahoma"/>
                      </a:endParaRPr>
                    </a:p>
                  </a:txBody>
                  <a:tcPr marL="91425" marR="91425" marT="91425" marB="91425">
                    <a:lnR w="76200" cap="flat" cmpd="sng">
                      <a:solidFill>
                        <a:srgbClr val="9E9E9E"/>
                      </a:solidFill>
                      <a:prstDash val="solid"/>
                      <a:round/>
                      <a:headEnd type="none" w="sm" len="sm"/>
                      <a:tailEnd type="none" w="sm" len="sm"/>
                    </a:lnR>
                  </a:tcPr>
                </a:tc>
                <a:tc>
                  <a:txBody>
                    <a:bodyPr/>
                    <a:lstStyle/>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dirty="0" err="1">
                          <a:latin typeface="Tahoma"/>
                          <a:ea typeface="Tahoma"/>
                          <a:cs typeface="Tahoma"/>
                          <a:sym typeface="Tahoma"/>
                        </a:rPr>
                        <a:t>điều</a:t>
                      </a:r>
                      <a:r>
                        <a:rPr lang="en-US" sz="1800" dirty="0">
                          <a:latin typeface="Tahoma"/>
                          <a:ea typeface="Tahoma"/>
                          <a:cs typeface="Tahoma"/>
                          <a:sym typeface="Tahoma"/>
                        </a:rPr>
                        <a:t> </a:t>
                      </a:r>
                      <a:r>
                        <a:rPr lang="en-US" sz="1800" dirty="0" err="1">
                          <a:latin typeface="Tahoma"/>
                          <a:ea typeface="Tahoma"/>
                          <a:cs typeface="Tahoma"/>
                          <a:sym typeface="Tahoma"/>
                        </a:rPr>
                        <a:t>hành</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err="1">
                          <a:latin typeface="Tahoma"/>
                          <a:ea typeface="Tahoma"/>
                          <a:cs typeface="Tahoma"/>
                          <a:sym typeface="Tahoma"/>
                        </a:rPr>
                        <a:t>cụ</a:t>
                      </a:r>
                      <a:r>
                        <a:rPr lang="en-US" sz="1800">
                          <a:latin typeface="Tahoma"/>
                          <a:ea typeface="Tahoma"/>
                          <a:cs typeface="Tahoma"/>
                          <a:sym typeface="Tahoma"/>
                        </a:rPr>
                        <a:t> thu thập dữ </a:t>
                      </a:r>
                      <a:r>
                        <a:rPr lang="en-US" sz="1800" dirty="0" err="1">
                          <a:latin typeface="Tahoma"/>
                          <a:ea typeface="Tahoma"/>
                          <a:cs typeface="Tahoma"/>
                          <a:sym typeface="Tahoma"/>
                        </a:rPr>
                        <a:t>liệu</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cụ</a:t>
                      </a:r>
                      <a:r>
                        <a:rPr lang="en-US" sz="1800" dirty="0">
                          <a:latin typeface="Tahoma"/>
                          <a:ea typeface="Tahoma"/>
                          <a:cs typeface="Tahoma"/>
                          <a:sym typeface="Tahoma"/>
                        </a:rPr>
                        <a:t> </a:t>
                      </a:r>
                      <a:r>
                        <a:rPr lang="en-US" sz="1800" dirty="0" err="1">
                          <a:latin typeface="Tahoma"/>
                          <a:ea typeface="Tahoma"/>
                          <a:cs typeface="Tahoma"/>
                          <a:sym typeface="Tahoma"/>
                        </a:rPr>
                        <a:t>bẻ</a:t>
                      </a:r>
                      <a:r>
                        <a:rPr lang="en-US" sz="1800" dirty="0">
                          <a:latin typeface="Tahoma"/>
                          <a:ea typeface="Tahoma"/>
                          <a:cs typeface="Tahoma"/>
                          <a:sym typeface="Tahoma"/>
                        </a:rPr>
                        <a:t> </a:t>
                      </a:r>
                      <a:r>
                        <a:rPr lang="en-US" sz="1800" dirty="0" err="1">
                          <a:latin typeface="Tahoma"/>
                          <a:ea typeface="Tahoma"/>
                          <a:cs typeface="Tahoma"/>
                          <a:sym typeface="Tahoma"/>
                        </a:rPr>
                        <a:t>khóa</a:t>
                      </a:r>
                      <a:r>
                        <a:rPr lang="en-US" sz="1800" dirty="0">
                          <a:latin typeface="Tahoma"/>
                          <a:ea typeface="Tahoma"/>
                          <a:cs typeface="Tahoma"/>
                          <a:sym typeface="Tahoma"/>
                        </a:rPr>
                        <a:t> </a:t>
                      </a:r>
                      <a:r>
                        <a:rPr lang="en-US" sz="1800" dirty="0" err="1">
                          <a:latin typeface="Tahoma"/>
                          <a:ea typeface="Tahoma"/>
                          <a:cs typeface="Tahoma"/>
                          <a:sym typeface="Tahoma"/>
                        </a:rPr>
                        <a:t>mật</a:t>
                      </a:r>
                      <a:r>
                        <a:rPr lang="en-US" sz="1800" dirty="0">
                          <a:latin typeface="Tahoma"/>
                          <a:ea typeface="Tahoma"/>
                          <a:cs typeface="Tahoma"/>
                          <a:sym typeface="Tahoma"/>
                        </a:rPr>
                        <a:t> </a:t>
                      </a:r>
                      <a:r>
                        <a:rPr lang="en-US" sz="1800" dirty="0" err="1">
                          <a:latin typeface="Tahoma"/>
                          <a:ea typeface="Tahoma"/>
                          <a:cs typeface="Tahoma"/>
                          <a:sym typeface="Tahoma"/>
                        </a:rPr>
                        <a:t>khẩu</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cụ</a:t>
                      </a:r>
                      <a:r>
                        <a:rPr lang="en-US" sz="1800" dirty="0">
                          <a:latin typeface="Tahoma"/>
                          <a:ea typeface="Tahoma"/>
                          <a:cs typeface="Tahoma"/>
                          <a:sym typeface="Tahoma"/>
                        </a:rPr>
                        <a:t> </a:t>
                      </a:r>
                      <a:r>
                        <a:rPr lang="en-US" sz="1800" dirty="0" err="1">
                          <a:latin typeface="Tahoma"/>
                          <a:ea typeface="Tahoma"/>
                          <a:cs typeface="Tahoma"/>
                          <a:sym typeface="Tahoma"/>
                        </a:rPr>
                        <a:t>chuyển</a:t>
                      </a:r>
                      <a:r>
                        <a:rPr lang="en-US" sz="1800" dirty="0">
                          <a:latin typeface="Tahoma"/>
                          <a:ea typeface="Tahoma"/>
                          <a:cs typeface="Tahoma"/>
                          <a:sym typeface="Tahoma"/>
                        </a:rPr>
                        <a:t> </a:t>
                      </a:r>
                      <a:r>
                        <a:rPr lang="en-US" sz="1800" dirty="0" err="1">
                          <a:latin typeface="Tahoma"/>
                          <a:ea typeface="Tahoma"/>
                          <a:cs typeface="Tahoma"/>
                          <a:sym typeface="Tahoma"/>
                        </a:rPr>
                        <a:t>đổi</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Máy</a:t>
                      </a:r>
                      <a:r>
                        <a:rPr lang="en-US" sz="1800" dirty="0">
                          <a:latin typeface="Tahoma"/>
                          <a:ea typeface="Tahoma"/>
                          <a:cs typeface="Tahoma"/>
                          <a:sym typeface="Tahoma"/>
                        </a:rPr>
                        <a:t> </a:t>
                      </a:r>
                      <a:r>
                        <a:rPr lang="en-US" sz="1800" dirty="0" err="1">
                          <a:latin typeface="Tahoma"/>
                          <a:ea typeface="Tahoma"/>
                          <a:cs typeface="Tahoma"/>
                          <a:sym typeface="Tahoma"/>
                        </a:rPr>
                        <a:t>phân</a:t>
                      </a:r>
                      <a:r>
                        <a:rPr lang="en-US" sz="1800" dirty="0">
                          <a:latin typeface="Tahoma"/>
                          <a:ea typeface="Tahoma"/>
                          <a:cs typeface="Tahoma"/>
                          <a:sym typeface="Tahoma"/>
                        </a:rPr>
                        <a:t> </a:t>
                      </a:r>
                      <a:r>
                        <a:rPr lang="en-US" sz="1800" dirty="0" err="1">
                          <a:latin typeface="Tahoma"/>
                          <a:ea typeface="Tahoma"/>
                          <a:cs typeface="Tahoma"/>
                          <a:sym typeface="Tahoma"/>
                        </a:rPr>
                        <a:t>tích</a:t>
                      </a:r>
                      <a:r>
                        <a:rPr lang="en-US" sz="1800" dirty="0">
                          <a:latin typeface="Tahoma"/>
                          <a:ea typeface="Tahoma"/>
                          <a:cs typeface="Tahoma"/>
                          <a:sym typeface="Tahoma"/>
                        </a:rPr>
                        <a:t> </a:t>
                      </a:r>
                      <a:r>
                        <a:rPr lang="en-US" sz="1800" dirty="0" err="1">
                          <a:latin typeface="Tahoma"/>
                          <a:ea typeface="Tahoma"/>
                          <a:cs typeface="Tahoma"/>
                          <a:sym typeface="Tahoma"/>
                        </a:rPr>
                        <a:t>dữ</a:t>
                      </a:r>
                      <a:r>
                        <a:rPr lang="en-US" sz="1800" dirty="0">
                          <a:latin typeface="Tahoma"/>
                          <a:ea typeface="Tahoma"/>
                          <a:cs typeface="Tahoma"/>
                          <a:sym typeface="Tahoma"/>
                        </a:rPr>
                        <a:t> </a:t>
                      </a:r>
                      <a:r>
                        <a:rPr lang="en-US" sz="1800" dirty="0" err="1">
                          <a:latin typeface="Tahoma"/>
                          <a:ea typeface="Tahoma"/>
                          <a:cs typeface="Tahoma"/>
                          <a:sym typeface="Tahoma"/>
                        </a:rPr>
                        <a:t>liệu</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cụ</a:t>
                      </a:r>
                      <a:r>
                        <a:rPr lang="en-US" sz="1800" dirty="0">
                          <a:latin typeface="Tahoma"/>
                          <a:ea typeface="Tahoma"/>
                          <a:cs typeface="Tahoma"/>
                          <a:sym typeface="Tahoma"/>
                        </a:rPr>
                        <a:t> </a:t>
                      </a:r>
                      <a:r>
                        <a:rPr lang="en-US" sz="1800" dirty="0" err="1">
                          <a:latin typeface="Tahoma"/>
                          <a:ea typeface="Tahoma"/>
                          <a:cs typeface="Tahoma"/>
                          <a:sym typeface="Tahoma"/>
                        </a:rPr>
                        <a:t>khôi</a:t>
                      </a:r>
                      <a:r>
                        <a:rPr lang="en-US" sz="1800" dirty="0">
                          <a:latin typeface="Tahoma"/>
                          <a:ea typeface="Tahoma"/>
                          <a:cs typeface="Tahoma"/>
                          <a:sym typeface="Tahoma"/>
                        </a:rPr>
                        <a:t> </a:t>
                      </a:r>
                      <a:r>
                        <a:rPr lang="en-US" sz="1800" dirty="0" err="1">
                          <a:latin typeface="Tahoma"/>
                          <a:ea typeface="Tahoma"/>
                          <a:cs typeface="Tahoma"/>
                          <a:sym typeface="Tahoma"/>
                        </a:rPr>
                        <a:t>phục</a:t>
                      </a:r>
                      <a:r>
                        <a:rPr lang="en-US" sz="1800" dirty="0">
                          <a:latin typeface="Tahoma"/>
                          <a:ea typeface="Tahoma"/>
                          <a:cs typeface="Tahoma"/>
                          <a:sym typeface="Tahoma"/>
                        </a:rPr>
                        <a:t> </a:t>
                      </a:r>
                      <a:r>
                        <a:rPr lang="en-US" sz="1800" dirty="0" err="1">
                          <a:latin typeface="Tahoma"/>
                          <a:ea typeface="Tahoma"/>
                          <a:cs typeface="Tahoma"/>
                          <a:sym typeface="Tahoma"/>
                        </a:rPr>
                        <a:t>dữ</a:t>
                      </a:r>
                      <a:r>
                        <a:rPr lang="en-US" sz="1800" dirty="0">
                          <a:latin typeface="Tahoma"/>
                          <a:ea typeface="Tahoma"/>
                          <a:cs typeface="Tahoma"/>
                          <a:sym typeface="Tahoma"/>
                        </a:rPr>
                        <a:t> </a:t>
                      </a:r>
                      <a:r>
                        <a:rPr lang="en-US" sz="1800" dirty="0" err="1">
                          <a:latin typeface="Tahoma"/>
                          <a:ea typeface="Tahoma"/>
                          <a:cs typeface="Tahoma"/>
                          <a:sym typeface="Tahoma"/>
                        </a:rPr>
                        <a:t>liệu</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Trình</a:t>
                      </a:r>
                      <a:r>
                        <a:rPr lang="en-US" sz="1800" dirty="0">
                          <a:latin typeface="Tahoma"/>
                          <a:ea typeface="Tahoma"/>
                          <a:cs typeface="Tahoma"/>
                          <a:sym typeface="Tahoma"/>
                        </a:rPr>
                        <a:t> </a:t>
                      </a:r>
                      <a:r>
                        <a:rPr lang="en-US" sz="1800" dirty="0" err="1">
                          <a:latin typeface="Tahoma"/>
                          <a:ea typeface="Tahoma"/>
                          <a:cs typeface="Tahoma"/>
                          <a:sym typeface="Tahoma"/>
                        </a:rPr>
                        <a:t>xem</a:t>
                      </a:r>
                      <a:r>
                        <a:rPr lang="en-US" sz="1800" dirty="0">
                          <a:latin typeface="Tahoma"/>
                          <a:ea typeface="Tahoma"/>
                          <a:cs typeface="Tahoma"/>
                          <a:sym typeface="Tahoma"/>
                        </a:rPr>
                        <a:t> </a:t>
                      </a:r>
                      <a:r>
                        <a:rPr lang="en-US" sz="1800" dirty="0" err="1">
                          <a:latin typeface="Tahoma"/>
                          <a:ea typeface="Tahoma"/>
                          <a:cs typeface="Tahoma"/>
                          <a:sym typeface="Tahoma"/>
                        </a:rPr>
                        <a:t>tệp</a:t>
                      </a:r>
                      <a:r>
                        <a:rPr lang="en-US" sz="1800" dirty="0">
                          <a:latin typeface="Tahoma"/>
                          <a:ea typeface="Tahoma"/>
                          <a:cs typeface="Tahoma"/>
                          <a:sym typeface="Tahoma"/>
                        </a:rPr>
                        <a:t> (</a:t>
                      </a:r>
                      <a:r>
                        <a:rPr lang="en-US" sz="1800" dirty="0" err="1">
                          <a:latin typeface="Tahoma"/>
                          <a:ea typeface="Tahoma"/>
                          <a:cs typeface="Tahoma"/>
                          <a:sym typeface="Tahoma"/>
                        </a:rPr>
                        <a:t>Hình</a:t>
                      </a:r>
                      <a:r>
                        <a:rPr lang="en-US" sz="1800" dirty="0">
                          <a:latin typeface="Tahoma"/>
                          <a:ea typeface="Tahoma"/>
                          <a:cs typeface="Tahoma"/>
                          <a:sym typeface="Tahoma"/>
                        </a:rPr>
                        <a:t> </a:t>
                      </a:r>
                      <a:r>
                        <a:rPr lang="en-US" sz="1800" dirty="0" err="1">
                          <a:latin typeface="Tahoma"/>
                          <a:ea typeface="Tahoma"/>
                          <a:cs typeface="Tahoma"/>
                          <a:sym typeface="Tahoma"/>
                        </a:rPr>
                        <a:t>ảnh</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Đồ</a:t>
                      </a:r>
                      <a:r>
                        <a:rPr lang="en-US" sz="1800" dirty="0">
                          <a:latin typeface="Tahoma"/>
                          <a:ea typeface="Tahoma"/>
                          <a:cs typeface="Tahoma"/>
                          <a:sym typeface="Tahoma"/>
                        </a:rPr>
                        <a:t> </a:t>
                      </a:r>
                      <a:r>
                        <a:rPr lang="en-US" sz="1800" dirty="0" err="1">
                          <a:latin typeface="Tahoma"/>
                          <a:ea typeface="Tahoma"/>
                          <a:cs typeface="Tahoma"/>
                          <a:sym typeface="Tahoma"/>
                        </a:rPr>
                        <a:t>họa</a:t>
                      </a:r>
                      <a:r>
                        <a:rPr lang="en-US" sz="1800" dirty="0">
                          <a:latin typeface="Tahoma"/>
                          <a:ea typeface="Tahoma"/>
                          <a:cs typeface="Tahoma"/>
                          <a:sym typeface="Tahoma"/>
                        </a:rPr>
                        <a:t>)</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Công</a:t>
                      </a:r>
                      <a:r>
                        <a:rPr lang="en-US" sz="1800" dirty="0">
                          <a:latin typeface="Tahoma"/>
                          <a:ea typeface="Tahoma"/>
                          <a:cs typeface="Tahoma"/>
                          <a:sym typeface="Tahoma"/>
                        </a:rPr>
                        <a:t> </a:t>
                      </a:r>
                      <a:r>
                        <a:rPr lang="en-US" sz="1800" dirty="0" err="1">
                          <a:latin typeface="Tahoma"/>
                          <a:ea typeface="Tahoma"/>
                          <a:cs typeface="Tahoma"/>
                          <a:sym typeface="Tahoma"/>
                        </a:rPr>
                        <a:t>cụ</a:t>
                      </a:r>
                      <a:r>
                        <a:rPr lang="en-US" sz="1800" dirty="0">
                          <a:latin typeface="Tahoma"/>
                          <a:ea typeface="Tahoma"/>
                          <a:cs typeface="Tahoma"/>
                          <a:sym typeface="Tahoma"/>
                        </a:rPr>
                        <a:t> </a:t>
                      </a:r>
                      <a:r>
                        <a:rPr lang="en-US" sz="1800" dirty="0" err="1">
                          <a:latin typeface="Tahoma"/>
                          <a:ea typeface="Tahoma"/>
                          <a:cs typeface="Tahoma"/>
                          <a:sym typeface="Tahoma"/>
                        </a:rPr>
                        <a:t>chuyển</a:t>
                      </a:r>
                      <a:r>
                        <a:rPr lang="en-US" sz="1800" dirty="0">
                          <a:latin typeface="Tahoma"/>
                          <a:ea typeface="Tahoma"/>
                          <a:cs typeface="Tahoma"/>
                          <a:sym typeface="Tahoma"/>
                        </a:rPr>
                        <a:t> </a:t>
                      </a:r>
                      <a:r>
                        <a:rPr lang="en-US" sz="1800" dirty="0" err="1">
                          <a:latin typeface="Tahoma"/>
                          <a:ea typeface="Tahoma"/>
                          <a:cs typeface="Tahoma"/>
                          <a:sym typeface="Tahoma"/>
                        </a:rPr>
                        <a:t>đổi</a:t>
                      </a:r>
                      <a:r>
                        <a:rPr lang="en-US" sz="1800" dirty="0">
                          <a:latin typeface="Tahoma"/>
                          <a:ea typeface="Tahoma"/>
                          <a:cs typeface="Tahoma"/>
                          <a:sym typeface="Tahoma"/>
                        </a:rPr>
                        <a:t> </a:t>
                      </a:r>
                      <a:r>
                        <a:rPr lang="en-US" sz="1800" dirty="0" err="1">
                          <a:latin typeface="Tahoma"/>
                          <a:ea typeface="Tahoma"/>
                          <a:cs typeface="Tahoma"/>
                          <a:sym typeface="Tahoma"/>
                        </a:rPr>
                        <a:t>loại</a:t>
                      </a:r>
                      <a:r>
                        <a:rPr lang="en-US" sz="1800" dirty="0">
                          <a:latin typeface="Tahoma"/>
                          <a:ea typeface="Tahoma"/>
                          <a:cs typeface="Tahoma"/>
                          <a:sym typeface="Tahoma"/>
                        </a:rPr>
                        <a:t> </a:t>
                      </a:r>
                      <a:r>
                        <a:rPr lang="en-US" sz="1800" dirty="0" err="1">
                          <a:latin typeface="Tahoma"/>
                          <a:ea typeface="Tahoma"/>
                          <a:cs typeface="Tahoma"/>
                          <a:sym typeface="Tahoma"/>
                        </a:rPr>
                        <a:t>tệp</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Phần</a:t>
                      </a:r>
                      <a:r>
                        <a:rPr lang="en-US" sz="1800" dirty="0">
                          <a:latin typeface="Tahoma"/>
                          <a:ea typeface="Tahoma"/>
                          <a:cs typeface="Tahoma"/>
                          <a:sym typeface="Tahoma"/>
                        </a:rPr>
                        <a:t> </a:t>
                      </a:r>
                      <a:r>
                        <a:rPr lang="en-US" sz="1800" dirty="0" err="1">
                          <a:latin typeface="Tahoma"/>
                          <a:ea typeface="Tahoma"/>
                          <a:cs typeface="Tahoma"/>
                          <a:sym typeface="Tahoma"/>
                        </a:rPr>
                        <a:t>mềm</a:t>
                      </a:r>
                      <a:r>
                        <a:rPr lang="en-US" sz="1800" dirty="0">
                          <a:latin typeface="Tahoma"/>
                          <a:ea typeface="Tahoma"/>
                          <a:cs typeface="Tahoma"/>
                          <a:sym typeface="Tahoma"/>
                        </a:rPr>
                        <a:t> An </a:t>
                      </a:r>
                      <a:r>
                        <a:rPr lang="en-US" sz="1800" dirty="0" err="1">
                          <a:latin typeface="Tahoma"/>
                          <a:ea typeface="Tahoma"/>
                          <a:cs typeface="Tahoma"/>
                          <a:sym typeface="Tahoma"/>
                        </a:rPr>
                        <a:t>ninh</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Tiện</a:t>
                      </a:r>
                      <a:r>
                        <a:rPr lang="en-US" sz="1800" dirty="0">
                          <a:latin typeface="Tahoma"/>
                          <a:ea typeface="Tahoma"/>
                          <a:cs typeface="Tahoma"/>
                          <a:sym typeface="Tahoma"/>
                        </a:rPr>
                        <a:t> </a:t>
                      </a:r>
                      <a:r>
                        <a:rPr lang="en-US" sz="1800" dirty="0" err="1">
                          <a:latin typeface="Tahoma"/>
                          <a:ea typeface="Tahoma"/>
                          <a:cs typeface="Tahoma"/>
                          <a:sym typeface="Tahoma"/>
                        </a:rPr>
                        <a:t>ích</a:t>
                      </a: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txBody>
                  <a:tcPr marL="91425" marR="91425" marT="91425" marB="91425">
                    <a:lnL w="76200"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bl>
          </a:graphicData>
        </a:graphic>
      </p:graphicFrame>
      <p:sp>
        <p:nvSpPr>
          <p:cNvPr id="408" name="Google Shape;408;g156550a6cf4_0_41"/>
          <p:cNvSpPr txBox="1"/>
          <p:nvPr/>
        </p:nvSpPr>
        <p:spPr>
          <a:xfrm>
            <a:off x="847650" y="6029350"/>
            <a:ext cx="10496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Tahoma"/>
                <a:ea typeface="Tahoma"/>
                <a:cs typeface="Tahoma"/>
                <a:sym typeface="Tahoma"/>
              </a:rPr>
              <a:t>Phòng Lab cần có tất cả các công cụ cần thiết (phần cứng và phần mềm) để giúp các điều tra viên tiến hành điều tra số một cách nhanh chóng và hiệu quả</a:t>
            </a:r>
            <a:endParaRPr sz="18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56550a6cf4_0_6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latin typeface="Arial"/>
                <a:ea typeface="Arial"/>
                <a:cs typeface="Arial"/>
                <a:sym typeface="Arial"/>
              </a:rPr>
              <a:t>Phần</a:t>
            </a:r>
            <a:r>
              <a:rPr lang="en-US" dirty="0">
                <a:latin typeface="Arial"/>
                <a:ea typeface="Arial"/>
                <a:cs typeface="Arial"/>
                <a:sym typeface="Arial"/>
              </a:rPr>
              <a:t> </a:t>
            </a:r>
            <a:r>
              <a:rPr lang="en-US" err="1">
                <a:latin typeface="Arial"/>
                <a:ea typeface="Arial"/>
                <a:cs typeface="Arial"/>
                <a:sym typeface="Arial"/>
              </a:rPr>
              <a:t>cứng</a:t>
            </a:r>
            <a:r>
              <a:rPr lang="en-US">
                <a:latin typeface="Arial"/>
                <a:ea typeface="Arial"/>
                <a:cs typeface="Arial"/>
                <a:sym typeface="Arial"/>
              </a:rPr>
              <a:t> chuyên dụng</a:t>
            </a:r>
            <a:endParaRPr dirty="0">
              <a:latin typeface="Arial"/>
              <a:ea typeface="Arial"/>
              <a:cs typeface="Arial"/>
              <a:sym typeface="Arial"/>
            </a:endParaRPr>
          </a:p>
        </p:txBody>
      </p:sp>
      <p:sp>
        <p:nvSpPr>
          <p:cNvPr id="415" name="Google Shape;415;g156550a6cf4_0_6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37</a:t>
            </a:fld>
            <a:endParaRPr/>
          </a:p>
        </p:txBody>
      </p:sp>
      <p:graphicFrame>
        <p:nvGraphicFramePr>
          <p:cNvPr id="416" name="Google Shape;416;g156550a6cf4_0_63"/>
          <p:cNvGraphicFramePr/>
          <p:nvPr/>
        </p:nvGraphicFramePr>
        <p:xfrm>
          <a:off x="552450" y="904875"/>
          <a:ext cx="3457575" cy="5434000"/>
        </p:xfrm>
        <a:graphic>
          <a:graphicData uri="http://schemas.openxmlformats.org/drawingml/2006/table">
            <a:tbl>
              <a:tblPr>
                <a:noFill/>
                <a:tableStyleId>{B2F57763-0C03-430D-BF51-71CE9B9599BC}</a:tableStyleId>
              </a:tblPr>
              <a:tblGrid>
                <a:gridCol w="3457575">
                  <a:extLst>
                    <a:ext uri="{9D8B030D-6E8A-4147-A177-3AD203B41FA5}">
                      <a16:colId xmlns:a16="http://schemas.microsoft.com/office/drawing/2014/main" val="20000"/>
                    </a:ext>
                  </a:extLst>
                </a:gridCol>
              </a:tblGrid>
              <a:tr h="1103850">
                <a:tc>
                  <a:txBody>
                    <a:bodyPr/>
                    <a:lstStyle/>
                    <a:p>
                      <a:pPr marL="0" lvl="0" indent="0" algn="ctr" rtl="0">
                        <a:spcBef>
                          <a:spcPts val="0"/>
                        </a:spcBef>
                        <a:spcAft>
                          <a:spcPts val="0"/>
                        </a:spcAft>
                        <a:buNone/>
                      </a:pPr>
                      <a:r>
                        <a:rPr lang="en-US" sz="2200" dirty="0">
                          <a:solidFill>
                            <a:schemeClr val="lt1"/>
                          </a:solidFill>
                          <a:latin typeface="Tahoma"/>
                          <a:ea typeface="Tahoma"/>
                          <a:cs typeface="Tahoma"/>
                          <a:sym typeface="Tahoma"/>
                        </a:rPr>
                        <a:t>Paraben’s</a:t>
                      </a:r>
                      <a:r>
                        <a:rPr lang="en-US" sz="2200" baseline="0" dirty="0">
                          <a:solidFill>
                            <a:schemeClr val="lt1"/>
                          </a:solidFill>
                          <a:latin typeface="Tahoma"/>
                          <a:ea typeface="Tahoma"/>
                          <a:cs typeface="Tahoma"/>
                          <a:sym typeface="Tahoma"/>
                        </a:rPr>
                        <a:t> First Responder Bundle</a:t>
                      </a:r>
                      <a:r>
                        <a:rPr lang="en-US" sz="2200" dirty="0">
                          <a:solidFill>
                            <a:schemeClr val="lt1"/>
                          </a:solidFill>
                          <a:latin typeface="Tahoma"/>
                          <a:ea typeface="Tahoma"/>
                          <a:cs typeface="Tahoma"/>
                          <a:sym typeface="Tahoma"/>
                        </a:rPr>
                        <a:t> </a:t>
                      </a:r>
                      <a:endParaRPr sz="2200" dirty="0">
                        <a:solidFill>
                          <a:schemeClr val="lt1"/>
                        </a:solidFill>
                        <a:latin typeface="Tahoma"/>
                        <a:ea typeface="Tahoma"/>
                        <a:cs typeface="Tahoma"/>
                        <a:sym typeface="Tahoma"/>
                      </a:endParaRPr>
                    </a:p>
                  </a:txBody>
                  <a:tcPr marL="91425" marR="91425" marT="91425" marB="91425">
                    <a:solidFill>
                      <a:srgbClr val="6D9EEB"/>
                    </a:solidFill>
                  </a:tcPr>
                </a:tc>
                <a:extLst>
                  <a:ext uri="{0D108BD9-81ED-4DB2-BD59-A6C34878D82A}">
                    <a16:rowId xmlns:a16="http://schemas.microsoft.com/office/drawing/2014/main" val="10000"/>
                  </a:ext>
                </a:extLst>
              </a:tr>
              <a:tr h="4330150">
                <a:tc>
                  <a:txBody>
                    <a:bodyPr/>
                    <a:lstStyle/>
                    <a:p>
                      <a:pPr marL="0" lvl="0" indent="0" algn="l" rtl="0">
                        <a:spcBef>
                          <a:spcPts val="0"/>
                        </a:spcBef>
                        <a:spcAft>
                          <a:spcPts val="0"/>
                        </a:spcAft>
                        <a:buNone/>
                      </a:pPr>
                      <a:r>
                        <a:rPr lang="en-US" sz="1800">
                          <a:latin typeface="Tahoma"/>
                          <a:ea typeface="Tahoma"/>
                          <a:cs typeface="Tahoma"/>
                          <a:sym typeface="Tahoma"/>
                        </a:rPr>
                        <a:t>Công cụ cho </a:t>
                      </a:r>
                      <a:r>
                        <a:rPr lang="en-US" sz="1800" err="1">
                          <a:latin typeface="Tahoma"/>
                          <a:ea typeface="Tahoma"/>
                          <a:cs typeface="Tahoma"/>
                          <a:sym typeface="Tahoma"/>
                        </a:rPr>
                        <a:t>phép</a:t>
                      </a:r>
                      <a:r>
                        <a:rPr lang="en-US" sz="1800">
                          <a:latin typeface="Tahoma"/>
                          <a:ea typeface="Tahoma"/>
                          <a:cs typeface="Tahoma"/>
                          <a:sym typeface="Tahoma"/>
                        </a:rPr>
                        <a:t> điều tra viên </a:t>
                      </a:r>
                      <a:r>
                        <a:rPr lang="en-US" sz="1800" dirty="0" err="1">
                          <a:latin typeface="Tahoma"/>
                          <a:ea typeface="Tahoma"/>
                          <a:cs typeface="Tahoma"/>
                          <a:sym typeface="Tahoma"/>
                        </a:rPr>
                        <a:t>lưu</a:t>
                      </a:r>
                      <a:r>
                        <a:rPr lang="en-US" sz="1800" dirty="0">
                          <a:latin typeface="Tahoma"/>
                          <a:ea typeface="Tahoma"/>
                          <a:cs typeface="Tahoma"/>
                          <a:sym typeface="Tahoma"/>
                        </a:rPr>
                        <a:t> </a:t>
                      </a:r>
                      <a:r>
                        <a:rPr lang="en-US" sz="1800" dirty="0" err="1">
                          <a:latin typeface="Tahoma"/>
                          <a:ea typeface="Tahoma"/>
                          <a:cs typeface="Tahoma"/>
                          <a:sym typeface="Tahoma"/>
                        </a:rPr>
                        <a:t>giữ</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loại</a:t>
                      </a:r>
                      <a:r>
                        <a:rPr lang="en-US" sz="1800" dirty="0">
                          <a:latin typeface="Tahoma"/>
                          <a:ea typeface="Tahoma"/>
                          <a:cs typeface="Tahoma"/>
                          <a:sym typeface="Tahoma"/>
                        </a:rPr>
                        <a:t> </a:t>
                      </a:r>
                      <a:r>
                        <a:rPr lang="en-US" sz="1800" err="1">
                          <a:latin typeface="Tahoma"/>
                          <a:ea typeface="Tahoma"/>
                          <a:cs typeface="Tahoma"/>
                          <a:sym typeface="Tahoma"/>
                        </a:rPr>
                        <a:t>bằng</a:t>
                      </a:r>
                      <a:r>
                        <a:rPr lang="en-US" sz="1800">
                          <a:latin typeface="Tahoma"/>
                          <a:ea typeface="Tahoma"/>
                          <a:cs typeface="Tahoma"/>
                          <a:sym typeface="Tahoma"/>
                        </a:rPr>
                        <a:t> chứng thiết bị </a:t>
                      </a:r>
                      <a:r>
                        <a:rPr lang="en-US" sz="1800" dirty="0">
                          <a:latin typeface="Tahoma"/>
                          <a:ea typeface="Tahoma"/>
                          <a:cs typeface="Tahoma"/>
                          <a:sym typeface="Tahoma"/>
                        </a:rPr>
                        <a:t>di </a:t>
                      </a:r>
                      <a:r>
                        <a:rPr lang="en-US" sz="1800" err="1">
                          <a:latin typeface="Tahoma"/>
                          <a:ea typeface="Tahoma"/>
                          <a:cs typeface="Tahoma"/>
                          <a:sym typeface="Tahoma"/>
                        </a:rPr>
                        <a:t>động</a:t>
                      </a:r>
                      <a:r>
                        <a:rPr lang="en-US" sz="1800">
                          <a:latin typeface="Tahoma"/>
                          <a:ea typeface="Tahoma"/>
                          <a:cs typeface="Tahoma"/>
                          <a:sym typeface="Tahoma"/>
                        </a:rPr>
                        <a:t> và </a:t>
                      </a:r>
                      <a:r>
                        <a:rPr lang="en-US" sz="1800" dirty="0" err="1">
                          <a:latin typeface="Tahoma"/>
                          <a:ea typeface="Tahoma"/>
                          <a:cs typeface="Tahoma"/>
                          <a:sym typeface="Tahoma"/>
                        </a:rPr>
                        <a:t>bảo</a:t>
                      </a:r>
                      <a:r>
                        <a:rPr lang="en-US" sz="1800" dirty="0">
                          <a:latin typeface="Tahoma"/>
                          <a:ea typeface="Tahoma"/>
                          <a:cs typeface="Tahoma"/>
                          <a:sym typeface="Tahoma"/>
                        </a:rPr>
                        <a:t> </a:t>
                      </a:r>
                      <a:r>
                        <a:rPr lang="en-US" sz="1800" dirty="0" err="1">
                          <a:latin typeface="Tahoma"/>
                          <a:ea typeface="Tahoma"/>
                          <a:cs typeface="Tahoma"/>
                          <a:sym typeface="Tahoma"/>
                        </a:rPr>
                        <a:t>vệ</a:t>
                      </a:r>
                      <a:r>
                        <a:rPr lang="en-US" sz="1800" dirty="0">
                          <a:latin typeface="Tahoma"/>
                          <a:ea typeface="Tahoma"/>
                          <a:cs typeface="Tahoma"/>
                          <a:sym typeface="Tahoma"/>
                        </a:rPr>
                        <a:t> </a:t>
                      </a:r>
                      <a:r>
                        <a:rPr lang="en-US" sz="1800" dirty="0" err="1">
                          <a:latin typeface="Tahoma"/>
                          <a:ea typeface="Tahoma"/>
                          <a:cs typeface="Tahoma"/>
                          <a:sym typeface="Tahoma"/>
                        </a:rPr>
                        <a:t>nó</a:t>
                      </a:r>
                      <a:r>
                        <a:rPr lang="en-US" sz="1800" dirty="0">
                          <a:latin typeface="Tahoma"/>
                          <a:ea typeface="Tahoma"/>
                          <a:cs typeface="Tahoma"/>
                          <a:sym typeface="Tahoma"/>
                        </a:rPr>
                        <a:t> </a:t>
                      </a:r>
                      <a:r>
                        <a:rPr lang="en-US" sz="1800" dirty="0" err="1">
                          <a:latin typeface="Tahoma"/>
                          <a:ea typeface="Tahoma"/>
                          <a:cs typeface="Tahoma"/>
                          <a:sym typeface="Tahoma"/>
                        </a:rPr>
                        <a:t>khỏi</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tín</a:t>
                      </a:r>
                      <a:r>
                        <a:rPr lang="en-US" sz="1800" dirty="0">
                          <a:latin typeface="Tahoma"/>
                          <a:ea typeface="Tahoma"/>
                          <a:cs typeface="Tahoma"/>
                          <a:sym typeface="Tahoma"/>
                        </a:rPr>
                        <a:t> </a:t>
                      </a:r>
                      <a:r>
                        <a:rPr lang="en-US" sz="1800" dirty="0" err="1">
                          <a:latin typeface="Tahoma"/>
                          <a:ea typeface="Tahoma"/>
                          <a:cs typeface="Tahoma"/>
                          <a:sym typeface="Tahoma"/>
                        </a:rPr>
                        <a:t>hiệu</a:t>
                      </a:r>
                      <a:r>
                        <a:rPr lang="en-US" sz="1800" dirty="0">
                          <a:latin typeface="Tahoma"/>
                          <a:ea typeface="Tahoma"/>
                          <a:cs typeface="Tahoma"/>
                          <a:sym typeface="Tahoma"/>
                        </a:rPr>
                        <a:t> </a:t>
                      </a:r>
                      <a:r>
                        <a:rPr lang="en-US" sz="1800" dirty="0" err="1">
                          <a:latin typeface="Tahoma"/>
                          <a:ea typeface="Tahoma"/>
                          <a:cs typeface="Tahoma"/>
                          <a:sym typeface="Tahoma"/>
                        </a:rPr>
                        <a:t>không</a:t>
                      </a:r>
                      <a:r>
                        <a:rPr lang="en-US" sz="1800" dirty="0">
                          <a:latin typeface="Tahoma"/>
                          <a:ea typeface="Tahoma"/>
                          <a:cs typeface="Tahoma"/>
                          <a:sym typeface="Tahoma"/>
                        </a:rPr>
                        <a:t> </a:t>
                      </a:r>
                      <a:r>
                        <a:rPr lang="en-US" sz="1800" dirty="0" err="1">
                          <a:latin typeface="Tahoma"/>
                          <a:ea typeface="Tahoma"/>
                          <a:cs typeface="Tahoma"/>
                          <a:sym typeface="Tahoma"/>
                        </a:rPr>
                        <a:t>mong</a:t>
                      </a:r>
                      <a:r>
                        <a:rPr lang="en-US" sz="1800" dirty="0">
                          <a:latin typeface="Tahoma"/>
                          <a:ea typeface="Tahoma"/>
                          <a:cs typeface="Tahoma"/>
                          <a:sym typeface="Tahoma"/>
                        </a:rPr>
                        <a:t> </a:t>
                      </a:r>
                      <a:r>
                        <a:rPr lang="en-US" sz="1800" err="1">
                          <a:latin typeface="Tahoma"/>
                          <a:ea typeface="Tahoma"/>
                          <a:cs typeface="Tahoma"/>
                          <a:sym typeface="Tahoma"/>
                        </a:rPr>
                        <a:t>muốn</a:t>
                      </a:r>
                      <a:r>
                        <a:rPr lang="en-US" sz="1800">
                          <a:latin typeface="Tahoma"/>
                          <a:ea typeface="Tahoma"/>
                          <a:cs typeface="Tahoma"/>
                          <a:sym typeface="Tahoma"/>
                        </a:rPr>
                        <a:t> hoặc </a:t>
                      </a:r>
                      <a:r>
                        <a:rPr lang="en-US" sz="1800" err="1">
                          <a:latin typeface="Tahoma"/>
                          <a:ea typeface="Tahoma"/>
                          <a:cs typeface="Tahoma"/>
                          <a:sym typeface="Tahoma"/>
                        </a:rPr>
                        <a:t>mất</a:t>
                      </a:r>
                      <a:r>
                        <a:rPr lang="en-US" sz="1800">
                          <a:latin typeface="Tahoma"/>
                          <a:ea typeface="Tahoma"/>
                          <a:cs typeface="Tahoma"/>
                          <a:sym typeface="Tahoma"/>
                        </a:rPr>
                        <a:t> nguồn.</a:t>
                      </a:r>
                      <a:endParaRPr sz="1800" dirty="0">
                        <a:latin typeface="Tahoma"/>
                        <a:ea typeface="Tahoma"/>
                        <a:cs typeface="Tahoma"/>
                        <a:sym typeface="Tahoma"/>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417" name="Google Shape;417;g156550a6cf4_0_63"/>
          <p:cNvGraphicFramePr/>
          <p:nvPr/>
        </p:nvGraphicFramePr>
        <p:xfrm>
          <a:off x="4367213" y="904875"/>
          <a:ext cx="3457575" cy="5434000"/>
        </p:xfrm>
        <a:graphic>
          <a:graphicData uri="http://schemas.openxmlformats.org/drawingml/2006/table">
            <a:tbl>
              <a:tblPr>
                <a:noFill/>
                <a:tableStyleId>{B2F57763-0C03-430D-BF51-71CE9B9599BC}</a:tableStyleId>
              </a:tblPr>
              <a:tblGrid>
                <a:gridCol w="3457575">
                  <a:extLst>
                    <a:ext uri="{9D8B030D-6E8A-4147-A177-3AD203B41FA5}">
                      <a16:colId xmlns:a16="http://schemas.microsoft.com/office/drawing/2014/main" val="20000"/>
                    </a:ext>
                  </a:extLst>
                </a:gridCol>
              </a:tblGrid>
              <a:tr h="1103850">
                <a:tc>
                  <a:txBody>
                    <a:bodyPr/>
                    <a:lstStyle/>
                    <a:p>
                      <a:pPr marL="0" lvl="0" indent="0" algn="ctr" rtl="0">
                        <a:spcBef>
                          <a:spcPts val="0"/>
                        </a:spcBef>
                        <a:spcAft>
                          <a:spcPts val="0"/>
                        </a:spcAft>
                        <a:buNone/>
                      </a:pPr>
                      <a:r>
                        <a:rPr lang="en-US" sz="2200" dirty="0" err="1">
                          <a:solidFill>
                            <a:schemeClr val="lt1"/>
                          </a:solidFill>
                          <a:latin typeface="Tahoma"/>
                          <a:ea typeface="Tahoma"/>
                          <a:cs typeface="Tahoma"/>
                          <a:sym typeface="Tahoma"/>
                        </a:rPr>
                        <a:t>DeepSpar</a:t>
                      </a:r>
                      <a:r>
                        <a:rPr lang="en-US" sz="2200" dirty="0">
                          <a:solidFill>
                            <a:schemeClr val="lt1"/>
                          </a:solidFill>
                          <a:latin typeface="Tahoma"/>
                          <a:ea typeface="Tahoma"/>
                          <a:cs typeface="Tahoma"/>
                          <a:sym typeface="Tahoma"/>
                        </a:rPr>
                        <a:t> Disk Imager</a:t>
                      </a:r>
                      <a:endParaRPr sz="2200" dirty="0">
                        <a:solidFill>
                          <a:schemeClr val="lt1"/>
                        </a:solidFill>
                        <a:latin typeface="Tahoma"/>
                        <a:ea typeface="Tahoma"/>
                        <a:cs typeface="Tahoma"/>
                        <a:sym typeface="Tahoma"/>
                      </a:endParaRPr>
                    </a:p>
                  </a:txBody>
                  <a:tcPr marL="91425" marR="91425" marT="91425" marB="91425">
                    <a:solidFill>
                      <a:srgbClr val="6D9EEB"/>
                    </a:solidFill>
                  </a:tcPr>
                </a:tc>
                <a:extLst>
                  <a:ext uri="{0D108BD9-81ED-4DB2-BD59-A6C34878D82A}">
                    <a16:rowId xmlns:a16="http://schemas.microsoft.com/office/drawing/2014/main" val="10000"/>
                  </a:ext>
                </a:extLst>
              </a:tr>
              <a:tr h="4330150">
                <a:tc>
                  <a:txBody>
                    <a:bodyPr/>
                    <a:lstStyle/>
                    <a:p>
                      <a:pPr marL="0" lvl="0" indent="0" algn="l" rtl="0">
                        <a:spcBef>
                          <a:spcPts val="0"/>
                        </a:spcBef>
                        <a:spcAft>
                          <a:spcPts val="0"/>
                        </a:spcAft>
                        <a:buNone/>
                      </a:pPr>
                      <a:r>
                        <a:rPr lang="en-US" sz="1800">
                          <a:latin typeface="Tahoma"/>
                          <a:ea typeface="Tahoma"/>
                          <a:cs typeface="Tahoma"/>
                          <a:sym typeface="Tahoma"/>
                        </a:rPr>
                        <a:t>Công cụ là </a:t>
                      </a:r>
                      <a:r>
                        <a:rPr lang="en-US" sz="1800" dirty="0" err="1">
                          <a:latin typeface="Tahoma"/>
                          <a:ea typeface="Tahoma"/>
                          <a:cs typeface="Tahoma"/>
                          <a:sym typeface="Tahoma"/>
                        </a:rPr>
                        <a:t>một</a:t>
                      </a:r>
                      <a:r>
                        <a:rPr lang="en-US" sz="1800" dirty="0">
                          <a:latin typeface="Tahoma"/>
                          <a:ea typeface="Tahoma"/>
                          <a:cs typeface="Tahoma"/>
                          <a:sym typeface="Tahoma"/>
                        </a:rPr>
                        <a:t> </a:t>
                      </a: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err="1">
                          <a:latin typeface="Tahoma"/>
                          <a:ea typeface="Tahoma"/>
                          <a:cs typeface="Tahoma"/>
                          <a:sym typeface="Tahoma"/>
                        </a:rPr>
                        <a:t>thống</a:t>
                      </a:r>
                      <a:r>
                        <a:rPr lang="en-US" sz="1800">
                          <a:latin typeface="Tahoma"/>
                          <a:ea typeface="Tahoma"/>
                          <a:cs typeface="Tahoma"/>
                          <a:sym typeface="Tahoma"/>
                        </a:rPr>
                        <a:t> được </a:t>
                      </a:r>
                      <a:r>
                        <a:rPr lang="en-US" sz="1800" dirty="0" err="1">
                          <a:latin typeface="Tahoma"/>
                          <a:ea typeface="Tahoma"/>
                          <a:cs typeface="Tahoma"/>
                          <a:sym typeface="Tahoma"/>
                        </a:rPr>
                        <a:t>xây</a:t>
                      </a:r>
                      <a:r>
                        <a:rPr lang="en-US" sz="1800" dirty="0">
                          <a:latin typeface="Tahoma"/>
                          <a:ea typeface="Tahoma"/>
                          <a:cs typeface="Tahoma"/>
                          <a:sym typeface="Tahoma"/>
                        </a:rPr>
                        <a:t> </a:t>
                      </a:r>
                      <a:r>
                        <a:rPr lang="en-US" sz="1800" dirty="0" err="1">
                          <a:latin typeface="Tahoma"/>
                          <a:ea typeface="Tahoma"/>
                          <a:cs typeface="Tahoma"/>
                          <a:sym typeface="Tahoma"/>
                        </a:rPr>
                        <a:t>dựng</a:t>
                      </a:r>
                      <a:r>
                        <a:rPr lang="en-US" sz="1800" dirty="0">
                          <a:latin typeface="Tahoma"/>
                          <a:ea typeface="Tahoma"/>
                          <a:cs typeface="Tahoma"/>
                          <a:sym typeface="Tahoma"/>
                        </a:rPr>
                        <a:t> </a:t>
                      </a:r>
                      <a:r>
                        <a:rPr lang="en-US" sz="1800" dirty="0" err="1">
                          <a:latin typeface="Tahoma"/>
                          <a:ea typeface="Tahoma"/>
                          <a:cs typeface="Tahoma"/>
                          <a:sym typeface="Tahoma"/>
                        </a:rPr>
                        <a:t>đặc</a:t>
                      </a:r>
                      <a:r>
                        <a:rPr lang="en-US" sz="1800" dirty="0">
                          <a:latin typeface="Tahoma"/>
                          <a:ea typeface="Tahoma"/>
                          <a:cs typeface="Tahoma"/>
                          <a:sym typeface="Tahoma"/>
                        </a:rPr>
                        <a:t> </a:t>
                      </a:r>
                      <a:r>
                        <a:rPr lang="en-US" sz="1800" dirty="0" err="1">
                          <a:latin typeface="Tahoma"/>
                          <a:ea typeface="Tahoma"/>
                          <a:cs typeface="Tahoma"/>
                          <a:sym typeface="Tahoma"/>
                        </a:rPr>
                        <a:t>biệt</a:t>
                      </a:r>
                      <a:r>
                        <a:rPr lang="en-US" sz="1800" dirty="0">
                          <a:latin typeface="Tahoma"/>
                          <a:ea typeface="Tahoma"/>
                          <a:cs typeface="Tahoma"/>
                          <a:sym typeface="Tahoma"/>
                        </a:rPr>
                        <a:t> </a:t>
                      </a:r>
                      <a:r>
                        <a:rPr lang="en-US" sz="1800" dirty="0" err="1">
                          <a:latin typeface="Tahoma"/>
                          <a:ea typeface="Tahoma"/>
                          <a:cs typeface="Tahoma"/>
                          <a:sym typeface="Tahoma"/>
                        </a:rPr>
                        <a:t>để</a:t>
                      </a:r>
                      <a:r>
                        <a:rPr lang="en-US" sz="1800" dirty="0">
                          <a:latin typeface="Tahoma"/>
                          <a:ea typeface="Tahoma"/>
                          <a:cs typeface="Tahoma"/>
                          <a:sym typeface="Tahoma"/>
                        </a:rPr>
                        <a:t> </a:t>
                      </a:r>
                      <a:r>
                        <a:rPr lang="en-US" sz="1800" dirty="0" err="1">
                          <a:latin typeface="Tahoma"/>
                          <a:ea typeface="Tahoma"/>
                          <a:cs typeface="Tahoma"/>
                          <a:sym typeface="Tahoma"/>
                        </a:rPr>
                        <a:t>xử</a:t>
                      </a:r>
                      <a:r>
                        <a:rPr lang="en-US" sz="1800" dirty="0">
                          <a:latin typeface="Tahoma"/>
                          <a:ea typeface="Tahoma"/>
                          <a:cs typeface="Tahoma"/>
                          <a:sym typeface="Tahoma"/>
                        </a:rPr>
                        <a:t> </a:t>
                      </a:r>
                      <a:r>
                        <a:rPr lang="en-US" sz="1800" dirty="0" err="1">
                          <a:latin typeface="Tahoma"/>
                          <a:ea typeface="Tahoma"/>
                          <a:cs typeface="Tahoma"/>
                          <a:sym typeface="Tahoma"/>
                        </a:rPr>
                        <a:t>lý</a:t>
                      </a:r>
                      <a:r>
                        <a:rPr lang="en-US" sz="1800" dirty="0">
                          <a:latin typeface="Tahoma"/>
                          <a:ea typeface="Tahoma"/>
                          <a:cs typeface="Tahoma"/>
                          <a:sym typeface="Tahoma"/>
                        </a:rPr>
                        <a:t> </a:t>
                      </a:r>
                      <a:r>
                        <a:rPr lang="en-US" sz="1800" dirty="0" err="1">
                          <a:latin typeface="Tahoma"/>
                          <a:ea typeface="Tahoma"/>
                          <a:cs typeface="Tahoma"/>
                          <a:sym typeface="Tahoma"/>
                        </a:rPr>
                        <a:t>các</a:t>
                      </a:r>
                      <a:r>
                        <a:rPr lang="en-US" sz="1800" dirty="0">
                          <a:latin typeface="Tahoma"/>
                          <a:ea typeface="Tahoma"/>
                          <a:cs typeface="Tahoma"/>
                          <a:sym typeface="Tahoma"/>
                        </a:rPr>
                        <a:t> ổ </a:t>
                      </a:r>
                      <a:r>
                        <a:rPr lang="en-US" sz="1800" dirty="0" err="1">
                          <a:latin typeface="Tahoma"/>
                          <a:ea typeface="Tahoma"/>
                          <a:cs typeface="Tahoma"/>
                          <a:sym typeface="Tahoma"/>
                        </a:rPr>
                        <a:t>đĩa</a:t>
                      </a:r>
                      <a:r>
                        <a:rPr lang="en-US" sz="1800" dirty="0">
                          <a:latin typeface="Tahoma"/>
                          <a:ea typeface="Tahoma"/>
                          <a:cs typeface="Tahoma"/>
                          <a:sym typeface="Tahoma"/>
                        </a:rPr>
                        <a:t> </a:t>
                      </a:r>
                      <a:r>
                        <a:rPr lang="en-US" sz="1800" dirty="0" err="1">
                          <a:latin typeface="Tahoma"/>
                          <a:ea typeface="Tahoma"/>
                          <a:cs typeface="Tahoma"/>
                          <a:sym typeface="Tahoma"/>
                        </a:rPr>
                        <a:t>bị</a:t>
                      </a:r>
                      <a:r>
                        <a:rPr lang="en-US" sz="1800" dirty="0">
                          <a:latin typeface="Tahoma"/>
                          <a:ea typeface="Tahoma"/>
                          <a:cs typeface="Tahoma"/>
                          <a:sym typeface="Tahoma"/>
                        </a:rPr>
                        <a:t> </a:t>
                      </a:r>
                      <a:r>
                        <a:rPr lang="en-US" sz="1800" dirty="0" err="1">
                          <a:latin typeface="Tahoma"/>
                          <a:ea typeface="Tahoma"/>
                          <a:cs typeface="Tahoma"/>
                          <a:sym typeface="Tahoma"/>
                        </a:rPr>
                        <a:t>hỏng</a:t>
                      </a:r>
                      <a:r>
                        <a:rPr lang="en-US" sz="1800" dirty="0">
                          <a:latin typeface="Tahoma"/>
                          <a:ea typeface="Tahoma"/>
                          <a:cs typeface="Tahoma"/>
                          <a:sym typeface="Tahoma"/>
                        </a:rPr>
                        <a:t>.</a:t>
                      </a:r>
                      <a:endParaRPr sz="1800" dirty="0">
                        <a:latin typeface="Tahoma"/>
                        <a:ea typeface="Tahoma"/>
                        <a:cs typeface="Tahoma"/>
                        <a:sym typeface="Tahoma"/>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418" name="Google Shape;418;g156550a6cf4_0_63"/>
          <p:cNvGraphicFramePr/>
          <p:nvPr/>
        </p:nvGraphicFramePr>
        <p:xfrm>
          <a:off x="8336725" y="904875"/>
          <a:ext cx="3457575" cy="5434000"/>
        </p:xfrm>
        <a:graphic>
          <a:graphicData uri="http://schemas.openxmlformats.org/drawingml/2006/table">
            <a:tbl>
              <a:tblPr>
                <a:noFill/>
                <a:tableStyleId>{B2F57763-0C03-430D-BF51-71CE9B9599BC}</a:tableStyleId>
              </a:tblPr>
              <a:tblGrid>
                <a:gridCol w="3457575">
                  <a:extLst>
                    <a:ext uri="{9D8B030D-6E8A-4147-A177-3AD203B41FA5}">
                      <a16:colId xmlns:a16="http://schemas.microsoft.com/office/drawing/2014/main" val="20000"/>
                    </a:ext>
                  </a:extLst>
                </a:gridCol>
              </a:tblGrid>
              <a:tr h="1103850">
                <a:tc>
                  <a:txBody>
                    <a:bodyPr/>
                    <a:lstStyle/>
                    <a:p>
                      <a:pPr marL="0" lvl="0" indent="0" algn="ctr" rtl="0">
                        <a:spcBef>
                          <a:spcPts val="0"/>
                        </a:spcBef>
                        <a:spcAft>
                          <a:spcPts val="0"/>
                        </a:spcAft>
                        <a:buNone/>
                      </a:pPr>
                      <a:r>
                        <a:rPr lang="en-US" sz="2200" dirty="0">
                          <a:solidFill>
                            <a:schemeClr val="lt1"/>
                          </a:solidFill>
                          <a:latin typeface="Tahoma"/>
                          <a:ea typeface="Tahoma"/>
                          <a:cs typeface="Tahoma"/>
                          <a:sym typeface="Tahoma"/>
                        </a:rPr>
                        <a:t>Digital</a:t>
                      </a:r>
                      <a:r>
                        <a:rPr lang="en-US" sz="2200" baseline="0" dirty="0">
                          <a:solidFill>
                            <a:schemeClr val="lt1"/>
                          </a:solidFill>
                          <a:latin typeface="Tahoma"/>
                          <a:ea typeface="Tahoma"/>
                          <a:cs typeface="Tahoma"/>
                          <a:sym typeface="Tahoma"/>
                        </a:rPr>
                        <a:t> Intelligence Forensic Hardware</a:t>
                      </a:r>
                      <a:r>
                        <a:rPr lang="en-US" sz="2200" dirty="0">
                          <a:solidFill>
                            <a:schemeClr val="lt1"/>
                          </a:solidFill>
                          <a:latin typeface="Tahoma"/>
                          <a:ea typeface="Tahoma"/>
                          <a:cs typeface="Tahoma"/>
                          <a:sym typeface="Tahoma"/>
                        </a:rPr>
                        <a:t>: FRED</a:t>
                      </a:r>
                      <a:endParaRPr sz="2200" dirty="0">
                        <a:solidFill>
                          <a:schemeClr val="lt1"/>
                        </a:solidFill>
                        <a:latin typeface="Tahoma"/>
                        <a:ea typeface="Tahoma"/>
                        <a:cs typeface="Tahoma"/>
                        <a:sym typeface="Tahoma"/>
                      </a:endParaRPr>
                    </a:p>
                  </a:txBody>
                  <a:tcPr marL="91425" marR="91425" marT="91425" marB="91425">
                    <a:solidFill>
                      <a:srgbClr val="6D9EEB"/>
                    </a:solidFill>
                  </a:tcPr>
                </a:tc>
                <a:extLst>
                  <a:ext uri="{0D108BD9-81ED-4DB2-BD59-A6C34878D82A}">
                    <a16:rowId xmlns:a16="http://schemas.microsoft.com/office/drawing/2014/main" val="10000"/>
                  </a:ext>
                </a:extLst>
              </a:tr>
              <a:tr h="4330150">
                <a:tc>
                  <a:txBody>
                    <a:bodyPr/>
                    <a:lstStyle/>
                    <a:p>
                      <a:pPr marL="0" lvl="0" indent="0" algn="l" rtl="0">
                        <a:spcBef>
                          <a:spcPts val="0"/>
                        </a:spcBef>
                        <a:spcAft>
                          <a:spcPts val="0"/>
                        </a:spcAft>
                        <a:buNone/>
                      </a:pPr>
                      <a:r>
                        <a:rPr lang="en-US" sz="1800" dirty="0" err="1">
                          <a:latin typeface="Tahoma"/>
                          <a:ea typeface="Tahoma"/>
                          <a:cs typeface="Tahoma"/>
                          <a:sym typeface="Tahoma"/>
                        </a:rPr>
                        <a:t>Hệ</a:t>
                      </a:r>
                      <a:r>
                        <a:rPr lang="en-US" sz="1800" dirty="0">
                          <a:latin typeface="Tahoma"/>
                          <a:ea typeface="Tahoma"/>
                          <a:cs typeface="Tahoma"/>
                          <a:sym typeface="Tahoma"/>
                        </a:rPr>
                        <a:t> </a:t>
                      </a:r>
                      <a:r>
                        <a:rPr lang="en-US" sz="1800" dirty="0" err="1">
                          <a:latin typeface="Tahoma"/>
                          <a:ea typeface="Tahoma"/>
                          <a:cs typeface="Tahoma"/>
                          <a:sym typeface="Tahoma"/>
                        </a:rPr>
                        <a:t>thống</a:t>
                      </a:r>
                      <a:r>
                        <a:rPr lang="en-US" sz="1800" dirty="0">
                          <a:latin typeface="Tahoma"/>
                          <a:ea typeface="Tahoma"/>
                          <a:cs typeface="Tahoma"/>
                          <a:sym typeface="Tahoma"/>
                        </a:rPr>
                        <a:t> FRED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tối</a:t>
                      </a:r>
                      <a:r>
                        <a:rPr lang="en-US" sz="1800" dirty="0">
                          <a:latin typeface="Tahoma"/>
                          <a:ea typeface="Tahoma"/>
                          <a:cs typeface="Tahoma"/>
                          <a:sym typeface="Tahoma"/>
                        </a:rPr>
                        <a:t> </a:t>
                      </a:r>
                      <a:r>
                        <a:rPr lang="en-US" sz="1800" dirty="0" err="1">
                          <a:latin typeface="Tahoma"/>
                          <a:ea typeface="Tahoma"/>
                          <a:cs typeface="Tahoma"/>
                          <a:sym typeface="Tahoma"/>
                        </a:rPr>
                        <a:t>ưu</a:t>
                      </a:r>
                      <a:r>
                        <a:rPr lang="en-US" sz="1800" dirty="0">
                          <a:latin typeface="Tahoma"/>
                          <a:ea typeface="Tahoma"/>
                          <a:cs typeface="Tahoma"/>
                          <a:sym typeface="Tahoma"/>
                        </a:rPr>
                        <a:t> </a:t>
                      </a:r>
                      <a:r>
                        <a:rPr lang="en-US" sz="1800" dirty="0" err="1">
                          <a:latin typeface="Tahoma"/>
                          <a:ea typeface="Tahoma"/>
                          <a:cs typeface="Tahoma"/>
                          <a:sym typeface="Tahoma"/>
                        </a:rPr>
                        <a:t>hóa</a:t>
                      </a:r>
                      <a:r>
                        <a:rPr lang="en-US" sz="1800" dirty="0">
                          <a:latin typeface="Tahoma"/>
                          <a:ea typeface="Tahoma"/>
                          <a:cs typeface="Tahoma"/>
                          <a:sym typeface="Tahoma"/>
                        </a:rPr>
                        <a:t> </a:t>
                      </a:r>
                      <a:r>
                        <a:rPr lang="en-US" sz="1800" dirty="0" err="1">
                          <a:latin typeface="Tahoma"/>
                          <a:ea typeface="Tahoma"/>
                          <a:cs typeface="Tahoma"/>
                          <a:sym typeface="Tahoma"/>
                        </a:rPr>
                        <a:t>cho</a:t>
                      </a:r>
                      <a:r>
                        <a:rPr lang="en-US" sz="1800" dirty="0">
                          <a:latin typeface="Tahoma"/>
                          <a:ea typeface="Tahoma"/>
                          <a:cs typeface="Tahoma"/>
                          <a:sym typeface="Tahoma"/>
                        </a:rPr>
                        <a:t> </a:t>
                      </a:r>
                      <a:r>
                        <a:rPr lang="en-US" sz="1800" dirty="0" err="1">
                          <a:latin typeface="Tahoma"/>
                          <a:ea typeface="Tahoma"/>
                          <a:cs typeface="Tahoma"/>
                          <a:sym typeface="Tahoma"/>
                        </a:rPr>
                        <a:t>việc</a:t>
                      </a:r>
                      <a:r>
                        <a:rPr lang="en-US" sz="1800" dirty="0">
                          <a:latin typeface="Tahoma"/>
                          <a:ea typeface="Tahoma"/>
                          <a:cs typeface="Tahoma"/>
                          <a:sym typeface="Tahoma"/>
                        </a:rPr>
                        <a:t> </a:t>
                      </a:r>
                      <a:r>
                        <a:rPr lang="en-US" sz="1800" dirty="0" err="1">
                          <a:latin typeface="Tahoma"/>
                          <a:ea typeface="Tahoma"/>
                          <a:cs typeface="Tahoma"/>
                          <a:sym typeface="Tahoma"/>
                        </a:rPr>
                        <a:t>thu</a:t>
                      </a:r>
                      <a:r>
                        <a:rPr lang="en-US" sz="1800" dirty="0">
                          <a:latin typeface="Tahoma"/>
                          <a:ea typeface="Tahoma"/>
                          <a:cs typeface="Tahoma"/>
                          <a:sym typeface="Tahoma"/>
                        </a:rPr>
                        <a:t> </a:t>
                      </a:r>
                      <a:r>
                        <a:rPr lang="en-US" sz="1800" dirty="0" err="1">
                          <a:latin typeface="Tahoma"/>
                          <a:ea typeface="Tahoma"/>
                          <a:cs typeface="Tahoma"/>
                          <a:sym typeface="Tahoma"/>
                        </a:rPr>
                        <a:t>nhận</a:t>
                      </a:r>
                      <a:r>
                        <a:rPr lang="en-US" sz="1800" dirty="0">
                          <a:latin typeface="Tahoma"/>
                          <a:ea typeface="Tahoma"/>
                          <a:cs typeface="Tahoma"/>
                          <a:sym typeface="Tahoma"/>
                        </a:rPr>
                        <a:t> </a:t>
                      </a:r>
                      <a:r>
                        <a:rPr lang="en-US" sz="1800" dirty="0" err="1">
                          <a:latin typeface="Tahoma"/>
                          <a:ea typeface="Tahoma"/>
                          <a:cs typeface="Tahoma"/>
                          <a:sym typeface="Tahoma"/>
                        </a:rPr>
                        <a:t>và</a:t>
                      </a:r>
                      <a:r>
                        <a:rPr lang="en-US" sz="1800" dirty="0">
                          <a:latin typeface="Tahoma"/>
                          <a:ea typeface="Tahoma"/>
                          <a:cs typeface="Tahoma"/>
                          <a:sym typeface="Tahoma"/>
                        </a:rPr>
                        <a:t> </a:t>
                      </a:r>
                      <a:r>
                        <a:rPr lang="en-US" sz="1800" dirty="0" err="1">
                          <a:latin typeface="Tahoma"/>
                          <a:ea typeface="Tahoma"/>
                          <a:cs typeface="Tahoma"/>
                          <a:sym typeface="Tahoma"/>
                        </a:rPr>
                        <a:t>phân</a:t>
                      </a:r>
                      <a:r>
                        <a:rPr lang="en-US" sz="1800" dirty="0">
                          <a:latin typeface="Tahoma"/>
                          <a:ea typeface="Tahoma"/>
                          <a:cs typeface="Tahoma"/>
                          <a:sym typeface="Tahoma"/>
                        </a:rPr>
                        <a:t> </a:t>
                      </a:r>
                      <a:r>
                        <a:rPr lang="en-US" sz="1800" dirty="0" err="1">
                          <a:latin typeface="Tahoma"/>
                          <a:ea typeface="Tahoma"/>
                          <a:cs typeface="Tahoma"/>
                          <a:sym typeface="Tahoma"/>
                        </a:rPr>
                        <a:t>tích</a:t>
                      </a:r>
                      <a:r>
                        <a:rPr lang="en-US" sz="1800" dirty="0">
                          <a:latin typeface="Tahoma"/>
                          <a:ea typeface="Tahoma"/>
                          <a:cs typeface="Tahoma"/>
                          <a:sym typeface="Tahoma"/>
                        </a:rPr>
                        <a:t> </a:t>
                      </a:r>
                      <a:r>
                        <a:rPr lang="en-US" sz="1800" dirty="0" err="1">
                          <a:latin typeface="Tahoma"/>
                          <a:ea typeface="Tahoma"/>
                          <a:cs typeface="Tahoma"/>
                          <a:sym typeface="Tahoma"/>
                        </a:rPr>
                        <a:t>trong</a:t>
                      </a:r>
                      <a:r>
                        <a:rPr lang="en-US" sz="1800" dirty="0">
                          <a:latin typeface="Tahoma"/>
                          <a:ea typeface="Tahoma"/>
                          <a:cs typeface="Tahoma"/>
                          <a:sym typeface="Tahoma"/>
                        </a:rPr>
                        <a:t> </a:t>
                      </a:r>
                      <a:r>
                        <a:rPr lang="en-US" sz="1800" dirty="0" err="1">
                          <a:latin typeface="Tahoma"/>
                          <a:ea typeface="Tahoma"/>
                          <a:cs typeface="Tahoma"/>
                          <a:sym typeface="Tahoma"/>
                        </a:rPr>
                        <a:t>phòng</a:t>
                      </a:r>
                      <a:r>
                        <a:rPr lang="en-US" sz="1800" dirty="0">
                          <a:latin typeface="Tahoma"/>
                          <a:ea typeface="Tahoma"/>
                          <a:cs typeface="Tahoma"/>
                          <a:sym typeface="Tahoma"/>
                        </a:rPr>
                        <a:t> </a:t>
                      </a:r>
                      <a:r>
                        <a:rPr lang="en-US" sz="1800" err="1">
                          <a:latin typeface="Tahoma"/>
                          <a:ea typeface="Tahoma"/>
                          <a:cs typeface="Tahoma"/>
                          <a:sym typeface="Tahoma"/>
                        </a:rPr>
                        <a:t>thí</a:t>
                      </a:r>
                      <a:r>
                        <a:rPr lang="en-US" sz="1800">
                          <a:latin typeface="Tahoma"/>
                          <a:ea typeface="Tahoma"/>
                          <a:cs typeface="Tahoma"/>
                          <a:sym typeface="Tahoma"/>
                        </a:rPr>
                        <a:t> nghiệm.</a:t>
                      </a:r>
                      <a:endParaRPr sz="1800" dirty="0">
                        <a:latin typeface="Tahoma"/>
                        <a:ea typeface="Tahoma"/>
                        <a:cs typeface="Tahoma"/>
                        <a:sym typeface="Tahoma"/>
                      </a:endParaRPr>
                    </a:p>
                  </a:txBody>
                  <a:tcPr marL="91425" marR="91425" marT="91425" marB="91425"/>
                </a:tc>
                <a:extLst>
                  <a:ext uri="{0D108BD9-81ED-4DB2-BD59-A6C34878D82A}">
                    <a16:rowId xmlns:a16="http://schemas.microsoft.com/office/drawing/2014/main" val="10001"/>
                  </a:ext>
                </a:extLst>
              </a:tr>
            </a:tbl>
          </a:graphicData>
        </a:graphic>
      </p:graphicFrame>
      <p:pic>
        <p:nvPicPr>
          <p:cNvPr id="419" name="Google Shape;419;g156550a6cf4_0_63"/>
          <p:cNvPicPr preferRelativeResize="0"/>
          <p:nvPr/>
        </p:nvPicPr>
        <p:blipFill>
          <a:blip r:embed="rId3">
            <a:alphaModFix/>
          </a:blip>
          <a:stretch>
            <a:fillRect/>
          </a:stretch>
        </p:blipFill>
        <p:spPr>
          <a:xfrm>
            <a:off x="990629" y="3933829"/>
            <a:ext cx="2405225" cy="2081200"/>
          </a:xfrm>
          <a:prstGeom prst="rect">
            <a:avLst/>
          </a:prstGeom>
          <a:noFill/>
          <a:ln>
            <a:noFill/>
          </a:ln>
        </p:spPr>
      </p:pic>
      <p:pic>
        <p:nvPicPr>
          <p:cNvPr id="420" name="Google Shape;420;g156550a6cf4_0_63"/>
          <p:cNvPicPr preferRelativeResize="0"/>
          <p:nvPr/>
        </p:nvPicPr>
        <p:blipFill>
          <a:blip r:embed="rId4">
            <a:alphaModFix/>
          </a:blip>
          <a:stretch>
            <a:fillRect/>
          </a:stretch>
        </p:blipFill>
        <p:spPr>
          <a:xfrm>
            <a:off x="4970763" y="3998050"/>
            <a:ext cx="2405225" cy="1952757"/>
          </a:xfrm>
          <a:prstGeom prst="rect">
            <a:avLst/>
          </a:prstGeom>
          <a:noFill/>
          <a:ln>
            <a:noFill/>
          </a:ln>
        </p:spPr>
      </p:pic>
      <p:pic>
        <p:nvPicPr>
          <p:cNvPr id="421" name="Google Shape;421;g156550a6cf4_0_63"/>
          <p:cNvPicPr preferRelativeResize="0"/>
          <p:nvPr/>
        </p:nvPicPr>
        <p:blipFill>
          <a:blip r:embed="rId5">
            <a:alphaModFix/>
          </a:blip>
          <a:stretch>
            <a:fillRect/>
          </a:stretch>
        </p:blipFill>
        <p:spPr>
          <a:xfrm>
            <a:off x="9363043" y="3337975"/>
            <a:ext cx="1404950" cy="3000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56550a6cf4_0_85"/>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latin typeface="Arial"/>
                <a:ea typeface="Arial"/>
                <a:cs typeface="Arial"/>
                <a:sym typeface="Arial"/>
              </a:rPr>
              <a:t>Phần</a:t>
            </a:r>
            <a:r>
              <a:rPr lang="en-US" dirty="0">
                <a:latin typeface="Arial"/>
                <a:ea typeface="Arial"/>
                <a:cs typeface="Arial"/>
                <a:sym typeface="Arial"/>
              </a:rPr>
              <a:t> </a:t>
            </a:r>
            <a:r>
              <a:rPr lang="en-US" err="1">
                <a:latin typeface="Arial"/>
                <a:ea typeface="Arial"/>
                <a:cs typeface="Arial"/>
                <a:sym typeface="Arial"/>
              </a:rPr>
              <a:t>cứng</a:t>
            </a:r>
            <a:r>
              <a:rPr lang="en-US">
                <a:latin typeface="Arial"/>
                <a:ea typeface="Arial"/>
                <a:cs typeface="Arial"/>
                <a:sym typeface="Arial"/>
              </a:rPr>
              <a:t> chuyên dụng</a:t>
            </a:r>
            <a:endParaRPr dirty="0">
              <a:latin typeface="Arial"/>
              <a:ea typeface="Arial"/>
              <a:cs typeface="Arial"/>
              <a:sym typeface="Arial"/>
            </a:endParaRPr>
          </a:p>
        </p:txBody>
      </p:sp>
      <p:sp>
        <p:nvSpPr>
          <p:cNvPr id="428" name="Google Shape;428;g156550a6cf4_0_85"/>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38</a:t>
            </a:fld>
            <a:endParaRPr/>
          </a:p>
        </p:txBody>
      </p:sp>
      <p:pic>
        <p:nvPicPr>
          <p:cNvPr id="429" name="Google Shape;429;g156550a6cf4_0_85"/>
          <p:cNvPicPr preferRelativeResize="0"/>
          <p:nvPr/>
        </p:nvPicPr>
        <p:blipFill>
          <a:blip r:embed="rId3">
            <a:alphaModFix/>
          </a:blip>
          <a:stretch>
            <a:fillRect/>
          </a:stretch>
        </p:blipFill>
        <p:spPr>
          <a:xfrm>
            <a:off x="845350" y="838125"/>
            <a:ext cx="10501301" cy="5877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56550a6cf4_0_98"/>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latin typeface="Arial"/>
                <a:ea typeface="Arial"/>
                <a:cs typeface="Arial"/>
                <a:sym typeface="Arial"/>
              </a:rPr>
              <a:t>Phần</a:t>
            </a:r>
            <a:r>
              <a:rPr lang="en-US" dirty="0">
                <a:latin typeface="Arial"/>
                <a:ea typeface="Arial"/>
                <a:cs typeface="Arial"/>
                <a:sym typeface="Arial"/>
              </a:rPr>
              <a:t> </a:t>
            </a:r>
            <a:r>
              <a:rPr lang="en-US" err="1">
                <a:latin typeface="Arial"/>
                <a:ea typeface="Arial"/>
                <a:cs typeface="Arial"/>
                <a:sym typeface="Arial"/>
              </a:rPr>
              <a:t>cứng</a:t>
            </a:r>
            <a:r>
              <a:rPr lang="en-US">
                <a:latin typeface="Arial"/>
                <a:ea typeface="Arial"/>
                <a:cs typeface="Arial"/>
                <a:sym typeface="Arial"/>
              </a:rPr>
              <a:t> chuyên dụng</a:t>
            </a:r>
            <a:endParaRPr dirty="0">
              <a:latin typeface="Arial"/>
              <a:ea typeface="Arial"/>
              <a:cs typeface="Arial"/>
              <a:sym typeface="Arial"/>
            </a:endParaRPr>
          </a:p>
        </p:txBody>
      </p:sp>
      <p:sp>
        <p:nvSpPr>
          <p:cNvPr id="436" name="Google Shape;436;g156550a6cf4_0_98"/>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39</a:t>
            </a:fld>
            <a:endParaRPr/>
          </a:p>
        </p:txBody>
      </p:sp>
      <p:pic>
        <p:nvPicPr>
          <p:cNvPr id="437" name="Google Shape;437;g156550a6cf4_0_98"/>
          <p:cNvPicPr preferRelativeResize="0"/>
          <p:nvPr/>
        </p:nvPicPr>
        <p:blipFill>
          <a:blip r:embed="rId3">
            <a:alphaModFix/>
          </a:blip>
          <a:stretch>
            <a:fillRect/>
          </a:stretch>
        </p:blipFill>
        <p:spPr>
          <a:xfrm>
            <a:off x="838200" y="800100"/>
            <a:ext cx="10515601" cy="576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693321" cy="5337472"/>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altLang="en-US" sz="2200"/>
              <a:t>Điều tra – là một ngành khoa học, nó sử dụng những thành tựu khoa học trong lĩnh vực y học, sinh học, hoá học, vật lí học, tin học... để đáp ứng những yêu cầu của pháp luật trong hoạt động tố tụng hình sự và dân sự thông qua hoạt động điều tra và giám định khi được các cơ quan trưng cầu. </a:t>
            </a:r>
          </a:p>
          <a:p>
            <a:pPr algn="just">
              <a:buSzPct val="100000"/>
              <a:buFont typeface="Wingdings" panose="05000000000000000000" pitchFamily="2" charset="2"/>
              <a:buChar char="q"/>
            </a:pPr>
            <a:r>
              <a:rPr lang="en-US" altLang="en-US" sz="2200">
                <a:solidFill>
                  <a:srgbClr val="FF0000"/>
                </a:solidFill>
              </a:rPr>
              <a:t>Điều tra là thu thập tài liệu, số liệu tình hình phản ánh thực tế khách quan về một mặt hoặc nhiều mặt, bằng các hình thức biện pháp chuyên môn </a:t>
            </a:r>
          </a:p>
          <a:p>
            <a:pPr algn="just">
              <a:buSzPct val="100000"/>
              <a:buFont typeface="Wingdings" panose="05000000000000000000" pitchFamily="2" charset="2"/>
              <a:buChar char="q"/>
            </a:pPr>
            <a:r>
              <a:rPr lang="en-US" altLang="en-US" sz="2200"/>
              <a:t>Điều tra </a:t>
            </a:r>
            <a:r>
              <a:rPr lang="vi-VN" altLang="en-US" sz="2200"/>
              <a:t>số là </a:t>
            </a:r>
            <a:r>
              <a:rPr lang="en-US" altLang="en-US" sz="2200"/>
              <a:t>điều tra</a:t>
            </a:r>
            <a:r>
              <a:rPr lang="vi-VN" altLang="en-US" sz="2200"/>
              <a:t>, </a:t>
            </a:r>
            <a:r>
              <a:rPr lang="en-US" altLang="en-US" sz="2200"/>
              <a:t>tìm kiếm</a:t>
            </a:r>
            <a:r>
              <a:rPr lang="vi-VN" altLang="en-US" sz="2200"/>
              <a:t> và phân tích thông tin trên hệ thống máy tính để tìm kiếm </a:t>
            </a:r>
            <a:r>
              <a:rPr lang="en-US" altLang="en-US" sz="2200"/>
              <a:t>các </a:t>
            </a:r>
            <a:r>
              <a:rPr lang="vi-VN" altLang="en-US" sz="2200"/>
              <a:t>bằng chứng</a:t>
            </a:r>
            <a:r>
              <a:rPr lang="en-US" altLang="en-US" sz="2200"/>
              <a:t> số.</a:t>
            </a:r>
          </a:p>
          <a:p>
            <a:pPr algn="just">
              <a:buSzPct val="100000"/>
              <a:buFont typeface="Wingdings" panose="05000000000000000000" pitchFamily="2" charset="2"/>
              <a:buChar char="q"/>
            </a:pPr>
            <a:r>
              <a:rPr lang="en-US" altLang="en-US" sz="2200">
                <a:solidFill>
                  <a:srgbClr val="FF0000"/>
                </a:solidFill>
              </a:rPr>
              <a:t>Điều tra số (còn gọi là khoa học điều tra số) là một nhánh của ngành khoa học điều tra với mục đích truy tìm và phân tích các dữ liệu trong các thiết bị số để tìm ra các bằng chứng số (Digital Evidence)</a:t>
            </a: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134005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 calcmode="lin" valueType="num">
                                      <p:cBhvr additive="base">
                                        <p:cTn id="7" dur="500" fill="hold"/>
                                        <p:tgtEl>
                                          <p:spTgt spid="1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0">
                                            <p:txEl>
                                              <p:pRg st="1" end="1"/>
                                            </p:txEl>
                                          </p:spTgt>
                                        </p:tgtEl>
                                        <p:attrNameLst>
                                          <p:attrName>style.visibility</p:attrName>
                                        </p:attrNameLst>
                                      </p:cBhvr>
                                      <p:to>
                                        <p:strVal val="visible"/>
                                      </p:to>
                                    </p:set>
                                    <p:anim calcmode="lin" valueType="num">
                                      <p:cBhvr additive="base">
                                        <p:cTn id="13" dur="500" fill="hold"/>
                                        <p:tgtEl>
                                          <p:spTgt spid="1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0">
                                            <p:txEl>
                                              <p:pRg st="2" end="2"/>
                                            </p:txEl>
                                          </p:spTgt>
                                        </p:tgtEl>
                                        <p:attrNameLst>
                                          <p:attrName>style.visibility</p:attrName>
                                        </p:attrNameLst>
                                      </p:cBhvr>
                                      <p:to>
                                        <p:strVal val="visible"/>
                                      </p:to>
                                    </p:set>
                                    <p:anim calcmode="lin" valueType="num">
                                      <p:cBhvr additive="base">
                                        <p:cTn id="19" dur="500" fill="hold"/>
                                        <p:tgtEl>
                                          <p:spTgt spid="18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0">
                                            <p:txEl>
                                              <p:pRg st="3" end="3"/>
                                            </p:txEl>
                                          </p:spTgt>
                                        </p:tgtEl>
                                        <p:attrNameLst>
                                          <p:attrName>style.visibility</p:attrName>
                                        </p:attrNameLst>
                                      </p:cBhvr>
                                      <p:to>
                                        <p:strVal val="visible"/>
                                      </p:to>
                                    </p:set>
                                    <p:anim calcmode="lin" valueType="num">
                                      <p:cBhvr additive="base">
                                        <p:cTn id="25" dur="500" fill="hold"/>
                                        <p:tgtEl>
                                          <p:spTgt spid="18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Phần mềm chuyên dụng</a:t>
            </a:r>
            <a:endParaRPr lang="vi-VN"/>
          </a:p>
        </p:txBody>
      </p:sp>
      <p:sp>
        <p:nvSpPr>
          <p:cNvPr id="4" name="Slide Number Placeholder 3"/>
          <p:cNvSpPr>
            <a:spLocks noGrp="1"/>
          </p:cNvSpPr>
          <p:nvPr>
            <p:ph type="sldNum" sz="quarter" idx="12"/>
          </p:nvPr>
        </p:nvSpPr>
        <p:spPr/>
        <p:txBody>
          <a:bodyPr/>
          <a:lstStyle/>
          <a:p>
            <a:fld id="{3E15BD7C-E074-4D4A-84C3-500EE5B9C190}" type="slidenum">
              <a:rPr lang="ru-RU" smtClean="0"/>
              <a:pPr/>
              <a:t>40</a:t>
            </a:fld>
            <a:endParaRPr lang="ru-RU" dirty="0"/>
          </a:p>
        </p:txBody>
      </p:sp>
      <p:sp>
        <p:nvSpPr>
          <p:cNvPr id="7" name="Content Placeholder 1"/>
          <p:cNvSpPr txBox="1">
            <a:spLocks/>
          </p:cNvSpPr>
          <p:nvPr/>
        </p:nvSpPr>
        <p:spPr>
          <a:xfrm>
            <a:off x="755374" y="997835"/>
            <a:ext cx="5118701" cy="457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err="1">
                <a:solidFill>
                  <a:srgbClr val="0070C0"/>
                </a:solidFill>
              </a:rPr>
              <a:t>Công</a:t>
            </a:r>
            <a:r>
              <a:rPr lang="en-US" sz="2000" b="1" dirty="0">
                <a:solidFill>
                  <a:srgbClr val="0070C0"/>
                </a:solidFill>
              </a:rPr>
              <a:t> </a:t>
            </a:r>
            <a:r>
              <a:rPr lang="en-US" sz="2000" b="1" err="1">
                <a:solidFill>
                  <a:srgbClr val="0070C0"/>
                </a:solidFill>
              </a:rPr>
              <a:t>cụ</a:t>
            </a:r>
            <a:r>
              <a:rPr lang="en-US" sz="2000" b="1">
                <a:solidFill>
                  <a:srgbClr val="0070C0"/>
                </a:solidFill>
              </a:rPr>
              <a:t> chặn bắt mật khẩu: </a:t>
            </a:r>
            <a:r>
              <a:rPr lang="en-US" sz="2000" b="1" dirty="0">
                <a:solidFill>
                  <a:srgbClr val="0070C0"/>
                </a:solidFill>
              </a:rPr>
              <a:t>Cain &amp; Abel</a:t>
            </a:r>
            <a:endParaRPr lang="vi-VN" sz="2000" b="1" dirty="0">
              <a:solidFill>
                <a:srgbClr val="0070C0"/>
              </a:solidFill>
            </a:endParaRPr>
          </a:p>
        </p:txBody>
      </p:sp>
      <p:sp>
        <p:nvSpPr>
          <p:cNvPr id="8" name="Content Placeholder 1"/>
          <p:cNvSpPr txBox="1">
            <a:spLocks/>
          </p:cNvSpPr>
          <p:nvPr/>
        </p:nvSpPr>
        <p:spPr>
          <a:xfrm>
            <a:off x="6293210" y="769235"/>
            <a:ext cx="4790425" cy="6940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err="1">
                <a:solidFill>
                  <a:srgbClr val="0070C0"/>
                </a:solidFill>
              </a:rPr>
              <a:t>Công</a:t>
            </a:r>
            <a:r>
              <a:rPr lang="en-US" sz="2000" b="1" dirty="0">
                <a:solidFill>
                  <a:srgbClr val="0070C0"/>
                </a:solidFill>
              </a:rPr>
              <a:t> </a:t>
            </a:r>
            <a:r>
              <a:rPr lang="en-US" sz="2000" b="1" dirty="0" err="1">
                <a:solidFill>
                  <a:srgbClr val="0070C0"/>
                </a:solidFill>
              </a:rPr>
              <a:t>cụ</a:t>
            </a:r>
            <a:r>
              <a:rPr lang="en-US" sz="2000" b="1" dirty="0">
                <a:solidFill>
                  <a:srgbClr val="0070C0"/>
                </a:solidFill>
              </a:rPr>
              <a:t> </a:t>
            </a:r>
            <a:r>
              <a:rPr lang="en-US" sz="2000" b="1" dirty="0" err="1">
                <a:solidFill>
                  <a:srgbClr val="0070C0"/>
                </a:solidFill>
              </a:rPr>
              <a:t>phân</a:t>
            </a:r>
            <a:r>
              <a:rPr lang="en-US" sz="2000" b="1" dirty="0">
                <a:solidFill>
                  <a:srgbClr val="0070C0"/>
                </a:solidFill>
              </a:rPr>
              <a:t> </a:t>
            </a:r>
            <a:r>
              <a:rPr lang="en-US" sz="2000" b="1" dirty="0" err="1">
                <a:solidFill>
                  <a:srgbClr val="0070C0"/>
                </a:solidFill>
              </a:rPr>
              <a:t>tích</a:t>
            </a:r>
            <a:r>
              <a:rPr lang="en-US" sz="2000" b="1" dirty="0">
                <a:solidFill>
                  <a:srgbClr val="0070C0"/>
                </a:solidFill>
              </a:rPr>
              <a:t> </a:t>
            </a:r>
            <a:r>
              <a:rPr lang="en-US" sz="2000" b="1" dirty="0" err="1">
                <a:solidFill>
                  <a:srgbClr val="0070C0"/>
                </a:solidFill>
              </a:rPr>
              <a:t>lưu</a:t>
            </a:r>
            <a:r>
              <a:rPr lang="en-US" sz="2000" b="1" dirty="0">
                <a:solidFill>
                  <a:srgbClr val="0070C0"/>
                </a:solidFill>
              </a:rPr>
              <a:t> </a:t>
            </a:r>
            <a:r>
              <a:rPr lang="en-US" sz="2000" b="1" dirty="0" err="1">
                <a:solidFill>
                  <a:srgbClr val="0070C0"/>
                </a:solidFill>
              </a:rPr>
              <a:t>lượng</a:t>
            </a:r>
            <a:r>
              <a:rPr lang="en-US" sz="2000" b="1" dirty="0">
                <a:solidFill>
                  <a:srgbClr val="0070C0"/>
                </a:solidFill>
              </a:rPr>
              <a:t> </a:t>
            </a:r>
            <a:r>
              <a:rPr lang="en-US" sz="2000" b="1" dirty="0" err="1">
                <a:solidFill>
                  <a:srgbClr val="0070C0"/>
                </a:solidFill>
              </a:rPr>
              <a:t>mạng</a:t>
            </a:r>
            <a:r>
              <a:rPr lang="en-US" sz="2000" b="1" dirty="0">
                <a:solidFill>
                  <a:srgbClr val="0070C0"/>
                </a:solidFill>
              </a:rPr>
              <a:t>:</a:t>
            </a:r>
          </a:p>
          <a:p>
            <a:pPr marL="0" indent="0" algn="ctr">
              <a:buNone/>
            </a:pPr>
            <a:r>
              <a:rPr lang="en-US" sz="2000" b="1" dirty="0" err="1">
                <a:solidFill>
                  <a:srgbClr val="0070C0"/>
                </a:solidFill>
              </a:rPr>
              <a:t>Capsa</a:t>
            </a:r>
            <a:r>
              <a:rPr lang="en-US" sz="2000" b="1" dirty="0">
                <a:solidFill>
                  <a:srgbClr val="0070C0"/>
                </a:solidFill>
              </a:rPr>
              <a:t> Network Analyzer</a:t>
            </a:r>
            <a:endParaRPr lang="vi-VN" sz="2000" b="1" dirty="0">
              <a:solidFill>
                <a:srgbClr val="0070C0"/>
              </a:solidFill>
            </a:endParaRPr>
          </a:p>
        </p:txBody>
      </p:sp>
      <p:sp>
        <p:nvSpPr>
          <p:cNvPr id="9" name="Content Placeholder 1"/>
          <p:cNvSpPr txBox="1">
            <a:spLocks/>
          </p:cNvSpPr>
          <p:nvPr/>
        </p:nvSpPr>
        <p:spPr>
          <a:xfrm>
            <a:off x="4171968" y="6400800"/>
            <a:ext cx="4713414" cy="457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err="1">
                <a:solidFill>
                  <a:srgbClr val="0070C0"/>
                </a:solidFill>
              </a:rPr>
              <a:t>Công</a:t>
            </a:r>
            <a:r>
              <a:rPr lang="en-US" sz="2000" b="1" dirty="0">
                <a:solidFill>
                  <a:srgbClr val="0070C0"/>
                </a:solidFill>
              </a:rPr>
              <a:t> </a:t>
            </a:r>
            <a:r>
              <a:rPr lang="en-US" sz="2000" b="1" dirty="0" err="1">
                <a:solidFill>
                  <a:srgbClr val="0070C0"/>
                </a:solidFill>
              </a:rPr>
              <a:t>cụ</a:t>
            </a:r>
            <a:r>
              <a:rPr lang="en-US" sz="2000" b="1" dirty="0">
                <a:solidFill>
                  <a:srgbClr val="0070C0"/>
                </a:solidFill>
              </a:rPr>
              <a:t> </a:t>
            </a:r>
            <a:r>
              <a:rPr lang="en-US" sz="2000" b="1" dirty="0" err="1">
                <a:solidFill>
                  <a:srgbClr val="0070C0"/>
                </a:solidFill>
              </a:rPr>
              <a:t>khôi</a:t>
            </a:r>
            <a:r>
              <a:rPr lang="en-US" sz="2000" b="1" dirty="0">
                <a:solidFill>
                  <a:srgbClr val="0070C0"/>
                </a:solidFill>
              </a:rPr>
              <a:t> </a:t>
            </a:r>
            <a:r>
              <a:rPr lang="en-US" sz="2000" b="1" dirty="0" err="1">
                <a:solidFill>
                  <a:srgbClr val="0070C0"/>
                </a:solidFill>
              </a:rPr>
              <a:t>phục</a:t>
            </a:r>
            <a:r>
              <a:rPr lang="en-US" sz="2000" b="1" dirty="0">
                <a:solidFill>
                  <a:srgbClr val="0070C0"/>
                </a:solidFill>
              </a:rPr>
              <a:t> </a:t>
            </a:r>
            <a:r>
              <a:rPr lang="en-US" sz="2000" b="1" dirty="0" err="1">
                <a:solidFill>
                  <a:srgbClr val="0070C0"/>
                </a:solidFill>
              </a:rPr>
              <a:t>dữ</a:t>
            </a:r>
            <a:r>
              <a:rPr lang="en-US" sz="2000" b="1" dirty="0">
                <a:solidFill>
                  <a:srgbClr val="0070C0"/>
                </a:solidFill>
              </a:rPr>
              <a:t> </a:t>
            </a:r>
            <a:r>
              <a:rPr lang="en-US" sz="2000" b="1" dirty="0" err="1">
                <a:solidFill>
                  <a:srgbClr val="0070C0"/>
                </a:solidFill>
              </a:rPr>
              <a:t>liệu</a:t>
            </a:r>
            <a:r>
              <a:rPr lang="en-US" sz="2000" b="1" dirty="0">
                <a:solidFill>
                  <a:srgbClr val="0070C0"/>
                </a:solidFill>
              </a:rPr>
              <a:t>: </a:t>
            </a:r>
            <a:r>
              <a:rPr lang="en-US" sz="2000" b="1" dirty="0" err="1">
                <a:solidFill>
                  <a:srgbClr val="0070C0"/>
                </a:solidFill>
              </a:rPr>
              <a:t>Recuva</a:t>
            </a:r>
            <a:endParaRPr lang="vi-VN" sz="2000" b="1" dirty="0">
              <a:solidFill>
                <a:srgbClr val="0070C0"/>
              </a:solidFill>
            </a:endParaRPr>
          </a:p>
        </p:txBody>
      </p:sp>
      <p:pic>
        <p:nvPicPr>
          <p:cNvPr id="10" name="Picture 9"/>
          <p:cNvPicPr>
            <a:picLocks noChangeAspect="1"/>
          </p:cNvPicPr>
          <p:nvPr/>
        </p:nvPicPr>
        <p:blipFill>
          <a:blip r:embed="rId2"/>
          <a:stretch>
            <a:fillRect/>
          </a:stretch>
        </p:blipFill>
        <p:spPr>
          <a:xfrm>
            <a:off x="1606875" y="1576526"/>
            <a:ext cx="8978250" cy="4720349"/>
          </a:xfrm>
          <a:prstGeom prst="rect">
            <a:avLst/>
          </a:prstGeom>
        </p:spPr>
      </p:pic>
    </p:spTree>
    <p:extLst>
      <p:ext uri="{BB962C8B-B14F-4D97-AF65-F5344CB8AC3E}">
        <p14:creationId xmlns:p14="http://schemas.microsoft.com/office/powerpoint/2010/main" val="37945875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Phần mềm chuyên dụng</a:t>
            </a:r>
            <a:endParaRPr lang="vi-VN"/>
          </a:p>
        </p:txBody>
      </p:sp>
      <p:sp>
        <p:nvSpPr>
          <p:cNvPr id="4" name="Slide Number Placeholder 3"/>
          <p:cNvSpPr>
            <a:spLocks noGrp="1"/>
          </p:cNvSpPr>
          <p:nvPr>
            <p:ph type="sldNum" sz="quarter" idx="12"/>
          </p:nvPr>
        </p:nvSpPr>
        <p:spPr/>
        <p:txBody>
          <a:bodyPr/>
          <a:lstStyle/>
          <a:p>
            <a:fld id="{3E15BD7C-E074-4D4A-84C3-500EE5B9C190}" type="slidenum">
              <a:rPr lang="ru-RU" smtClean="0"/>
              <a:pPr/>
              <a:t>41</a:t>
            </a:fld>
            <a:endParaRPr lang="ru-RU" dirty="0"/>
          </a:p>
        </p:txBody>
      </p:sp>
      <p:sp>
        <p:nvSpPr>
          <p:cNvPr id="7" name="Content Placeholder 1"/>
          <p:cNvSpPr txBox="1">
            <a:spLocks/>
          </p:cNvSpPr>
          <p:nvPr/>
        </p:nvSpPr>
        <p:spPr>
          <a:xfrm>
            <a:off x="1339273" y="997835"/>
            <a:ext cx="4534802" cy="457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err="1">
                <a:solidFill>
                  <a:srgbClr val="0070C0"/>
                </a:solidFill>
                <a:latin typeface="Calibri" panose="020F0502020204030204" pitchFamily="34" charset="0"/>
                <a:cs typeface="Calibri" panose="020F0502020204030204" pitchFamily="34" charset="0"/>
              </a:rPr>
              <a:t>Phần</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mềm</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xem</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tập</a:t>
            </a:r>
            <a:r>
              <a:rPr lang="en-US" sz="2000" b="1" dirty="0">
                <a:solidFill>
                  <a:srgbClr val="0070C0"/>
                </a:solidFill>
                <a:latin typeface="Calibri" panose="020F0502020204030204" pitchFamily="34" charset="0"/>
                <a:cs typeface="Calibri" panose="020F0502020204030204" pitchFamily="34" charset="0"/>
              </a:rPr>
              <a:t> tin: File Viewer</a:t>
            </a:r>
            <a:endParaRPr lang="vi-VN" sz="2000" b="1" dirty="0">
              <a:solidFill>
                <a:srgbClr val="0070C0"/>
              </a:solidFill>
              <a:latin typeface="Calibri" panose="020F0502020204030204" pitchFamily="34" charset="0"/>
              <a:cs typeface="Calibri" panose="020F0502020204030204" pitchFamily="34" charset="0"/>
            </a:endParaRPr>
          </a:p>
        </p:txBody>
      </p:sp>
      <p:sp>
        <p:nvSpPr>
          <p:cNvPr id="8" name="Content Placeholder 1"/>
          <p:cNvSpPr txBox="1">
            <a:spLocks/>
          </p:cNvSpPr>
          <p:nvPr/>
        </p:nvSpPr>
        <p:spPr>
          <a:xfrm>
            <a:off x="6293211" y="769235"/>
            <a:ext cx="4605698" cy="6940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err="1">
                <a:solidFill>
                  <a:srgbClr val="0070C0"/>
                </a:solidFill>
              </a:rPr>
              <a:t>Phần</a:t>
            </a:r>
            <a:r>
              <a:rPr lang="en-US" sz="2000" b="1" dirty="0">
                <a:solidFill>
                  <a:srgbClr val="0070C0"/>
                </a:solidFill>
              </a:rPr>
              <a:t> </a:t>
            </a:r>
            <a:r>
              <a:rPr lang="en-US" sz="2000" b="1" dirty="0" err="1">
                <a:solidFill>
                  <a:srgbClr val="0070C0"/>
                </a:solidFill>
              </a:rPr>
              <a:t>mềm</a:t>
            </a:r>
            <a:r>
              <a:rPr lang="en-US" sz="2000" b="1" dirty="0">
                <a:solidFill>
                  <a:srgbClr val="0070C0"/>
                </a:solidFill>
              </a:rPr>
              <a:t> </a:t>
            </a:r>
            <a:r>
              <a:rPr lang="en-US" sz="2000" b="1" dirty="0" err="1">
                <a:solidFill>
                  <a:srgbClr val="0070C0"/>
                </a:solidFill>
              </a:rPr>
              <a:t>chuyển</a:t>
            </a:r>
            <a:r>
              <a:rPr lang="en-US" sz="2000" b="1" dirty="0">
                <a:solidFill>
                  <a:srgbClr val="0070C0"/>
                </a:solidFill>
              </a:rPr>
              <a:t> </a:t>
            </a:r>
            <a:r>
              <a:rPr lang="en-US" sz="2000" b="1" dirty="0" err="1">
                <a:solidFill>
                  <a:srgbClr val="0070C0"/>
                </a:solidFill>
              </a:rPr>
              <a:t>đổi</a:t>
            </a:r>
            <a:r>
              <a:rPr lang="en-US" sz="2000" b="1" dirty="0">
                <a:solidFill>
                  <a:srgbClr val="0070C0"/>
                </a:solidFill>
              </a:rPr>
              <a:t> </a:t>
            </a:r>
            <a:r>
              <a:rPr lang="en-US" sz="2000" b="1" dirty="0" err="1">
                <a:solidFill>
                  <a:srgbClr val="0070C0"/>
                </a:solidFill>
              </a:rPr>
              <a:t>loại</a:t>
            </a:r>
            <a:r>
              <a:rPr lang="en-US" sz="2000" b="1" dirty="0">
                <a:solidFill>
                  <a:srgbClr val="0070C0"/>
                </a:solidFill>
              </a:rPr>
              <a:t> </a:t>
            </a:r>
            <a:r>
              <a:rPr lang="en-US" sz="2000" b="1" dirty="0" err="1">
                <a:solidFill>
                  <a:srgbClr val="0070C0"/>
                </a:solidFill>
              </a:rPr>
              <a:t>tập</a:t>
            </a:r>
            <a:r>
              <a:rPr lang="en-US" sz="2000" b="1" dirty="0">
                <a:solidFill>
                  <a:srgbClr val="0070C0"/>
                </a:solidFill>
              </a:rPr>
              <a:t> tin:</a:t>
            </a:r>
          </a:p>
          <a:p>
            <a:pPr marL="0" indent="0" algn="ctr">
              <a:buNone/>
            </a:pPr>
            <a:r>
              <a:rPr lang="en-US" sz="2000" b="1" dirty="0" err="1">
                <a:solidFill>
                  <a:srgbClr val="0070C0"/>
                </a:solidFill>
              </a:rPr>
              <a:t>FileMerlin</a:t>
            </a:r>
            <a:endParaRPr lang="vi-VN" sz="2000" b="1" dirty="0">
              <a:solidFill>
                <a:srgbClr val="0070C0"/>
              </a:solidFill>
            </a:endParaRPr>
          </a:p>
        </p:txBody>
      </p:sp>
      <p:sp>
        <p:nvSpPr>
          <p:cNvPr id="9" name="Content Placeholder 1"/>
          <p:cNvSpPr txBox="1">
            <a:spLocks/>
          </p:cNvSpPr>
          <p:nvPr/>
        </p:nvSpPr>
        <p:spPr>
          <a:xfrm>
            <a:off x="4171968" y="6400800"/>
            <a:ext cx="5359658" cy="457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err="1">
                <a:solidFill>
                  <a:srgbClr val="0070C0"/>
                </a:solidFill>
              </a:rPr>
              <a:t>Công</a:t>
            </a:r>
            <a:r>
              <a:rPr lang="en-US" sz="2000" b="1" dirty="0">
                <a:solidFill>
                  <a:srgbClr val="0070C0"/>
                </a:solidFill>
              </a:rPr>
              <a:t> </a:t>
            </a:r>
            <a:r>
              <a:rPr lang="en-US" sz="2000" b="1" err="1">
                <a:solidFill>
                  <a:srgbClr val="0070C0"/>
                </a:solidFill>
              </a:rPr>
              <a:t>cụ</a:t>
            </a:r>
            <a:r>
              <a:rPr lang="en-US" sz="2000" b="1">
                <a:solidFill>
                  <a:srgbClr val="0070C0"/>
                </a:solidFill>
              </a:rPr>
              <a:t> sao dữ liệu: </a:t>
            </a:r>
            <a:r>
              <a:rPr lang="en-US" sz="2000" b="1" dirty="0">
                <a:solidFill>
                  <a:srgbClr val="0070C0"/>
                </a:solidFill>
              </a:rPr>
              <a:t>R-Drive Image</a:t>
            </a:r>
            <a:endParaRPr lang="vi-VN" sz="2000" b="1" dirty="0">
              <a:solidFill>
                <a:srgbClr val="0070C0"/>
              </a:solidFill>
            </a:endParaRPr>
          </a:p>
        </p:txBody>
      </p:sp>
      <p:pic>
        <p:nvPicPr>
          <p:cNvPr id="11" name="Picture 10"/>
          <p:cNvPicPr>
            <a:picLocks noChangeAspect="1"/>
          </p:cNvPicPr>
          <p:nvPr/>
        </p:nvPicPr>
        <p:blipFill>
          <a:blip r:embed="rId2"/>
          <a:stretch>
            <a:fillRect/>
          </a:stretch>
        </p:blipFill>
        <p:spPr>
          <a:xfrm>
            <a:off x="1606875" y="1463274"/>
            <a:ext cx="8978250" cy="4774039"/>
          </a:xfrm>
          <a:prstGeom prst="rect">
            <a:avLst/>
          </a:prstGeom>
        </p:spPr>
      </p:pic>
    </p:spTree>
    <p:extLst>
      <p:ext uri="{BB962C8B-B14F-4D97-AF65-F5344CB8AC3E}">
        <p14:creationId xmlns:p14="http://schemas.microsoft.com/office/powerpoint/2010/main" val="24587626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Phần mềm chuyên dụng</a:t>
            </a:r>
            <a:endParaRPr lang="vi-VN"/>
          </a:p>
        </p:txBody>
      </p:sp>
      <p:sp>
        <p:nvSpPr>
          <p:cNvPr id="4" name="Slide Number Placeholder 3"/>
          <p:cNvSpPr>
            <a:spLocks noGrp="1"/>
          </p:cNvSpPr>
          <p:nvPr>
            <p:ph type="sldNum" sz="quarter" idx="12"/>
          </p:nvPr>
        </p:nvSpPr>
        <p:spPr/>
        <p:txBody>
          <a:bodyPr/>
          <a:lstStyle/>
          <a:p>
            <a:fld id="{3E15BD7C-E074-4D4A-84C3-500EE5B9C190}" type="slidenum">
              <a:rPr lang="ru-RU" smtClean="0"/>
              <a:pPr/>
              <a:t>42</a:t>
            </a:fld>
            <a:endParaRPr lang="ru-RU" dirty="0"/>
          </a:p>
        </p:txBody>
      </p:sp>
      <p:pic>
        <p:nvPicPr>
          <p:cNvPr id="2" name="Picture 1"/>
          <p:cNvPicPr>
            <a:picLocks noChangeAspect="1"/>
          </p:cNvPicPr>
          <p:nvPr/>
        </p:nvPicPr>
        <p:blipFill>
          <a:blip r:embed="rId2"/>
          <a:stretch>
            <a:fillRect/>
          </a:stretch>
        </p:blipFill>
        <p:spPr>
          <a:xfrm>
            <a:off x="1740793" y="867284"/>
            <a:ext cx="8710415" cy="5395428"/>
          </a:xfrm>
          <a:prstGeom prst="rect">
            <a:avLst/>
          </a:prstGeom>
        </p:spPr>
      </p:pic>
    </p:spTree>
    <p:extLst>
      <p:ext uri="{BB962C8B-B14F-4D97-AF65-F5344CB8AC3E}">
        <p14:creationId xmlns:p14="http://schemas.microsoft.com/office/powerpoint/2010/main" val="772429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Phần mềm chuyên dụng</a:t>
            </a:r>
            <a:endParaRPr lang="vi-VN"/>
          </a:p>
        </p:txBody>
      </p:sp>
      <p:sp>
        <p:nvSpPr>
          <p:cNvPr id="4" name="Slide Number Placeholder 3"/>
          <p:cNvSpPr>
            <a:spLocks noGrp="1"/>
          </p:cNvSpPr>
          <p:nvPr>
            <p:ph type="sldNum" sz="quarter" idx="12"/>
          </p:nvPr>
        </p:nvSpPr>
        <p:spPr/>
        <p:txBody>
          <a:bodyPr/>
          <a:lstStyle/>
          <a:p>
            <a:fld id="{3E15BD7C-E074-4D4A-84C3-500EE5B9C190}" type="slidenum">
              <a:rPr lang="ru-RU" smtClean="0"/>
              <a:pPr/>
              <a:t>43</a:t>
            </a:fld>
            <a:endParaRPr lang="ru-RU" dirty="0"/>
          </a:p>
        </p:txBody>
      </p:sp>
      <p:pic>
        <p:nvPicPr>
          <p:cNvPr id="2" name="Picture 1"/>
          <p:cNvPicPr>
            <a:picLocks noChangeAspect="1"/>
          </p:cNvPicPr>
          <p:nvPr/>
        </p:nvPicPr>
        <p:blipFill>
          <a:blip r:embed="rId2"/>
          <a:stretch>
            <a:fillRect/>
          </a:stretch>
        </p:blipFill>
        <p:spPr>
          <a:xfrm>
            <a:off x="1725552" y="826644"/>
            <a:ext cx="8740897" cy="5410669"/>
          </a:xfrm>
          <a:prstGeom prst="rect">
            <a:avLst/>
          </a:prstGeom>
        </p:spPr>
      </p:pic>
    </p:spTree>
    <p:extLst>
      <p:ext uri="{BB962C8B-B14F-4D97-AF65-F5344CB8AC3E}">
        <p14:creationId xmlns:p14="http://schemas.microsoft.com/office/powerpoint/2010/main" val="18967280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514600"/>
            <a:ext cx="7772400" cy="1058416"/>
          </a:xfrm>
        </p:spPr>
        <p:txBody>
          <a:bodyPr>
            <a:normAutofit/>
          </a:bodyPr>
          <a:lstStyle/>
          <a:p>
            <a:pPr>
              <a:lnSpc>
                <a:spcPct val="114000"/>
              </a:lnSpc>
            </a:pPr>
            <a:r>
              <a:rPr lang="en-US">
                <a:solidFill>
                  <a:schemeClr val="tx1"/>
                </a:solidFill>
              </a:rPr>
              <a:t>2. GIAI </a:t>
            </a:r>
            <a:r>
              <a:rPr lang="en-US" dirty="0">
                <a:solidFill>
                  <a:schemeClr val="tx1"/>
                </a:solidFill>
              </a:rPr>
              <a:t>ĐOẠN ĐIỀU TRA</a:t>
            </a:r>
            <a:endParaRPr lang="vi-VN" dirty="0">
              <a:solidFill>
                <a:schemeClr val="tx1"/>
              </a:solidFill>
            </a:endParaRPr>
          </a:p>
        </p:txBody>
      </p:sp>
    </p:spTree>
    <p:extLst>
      <p:ext uri="{BB962C8B-B14F-4D97-AF65-F5344CB8AC3E}">
        <p14:creationId xmlns:p14="http://schemas.microsoft.com/office/powerpoint/2010/main" val="236536929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bước </a:t>
            </a:r>
            <a:r>
              <a:rPr lang="vi-VN"/>
              <a:t>điều </a:t>
            </a:r>
            <a:r>
              <a:rPr lang="vi-VN" dirty="0"/>
              <a:t>tra</a:t>
            </a:r>
            <a:r>
              <a:rPr lang="en-US" dirty="0"/>
              <a:t> </a:t>
            </a:r>
            <a:r>
              <a:rPr lang="en-US" dirty="0" err="1"/>
              <a:t>số</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45</a:t>
            </a:fld>
            <a:endParaRPr lang="ru-RU" dirty="0"/>
          </a:p>
        </p:txBody>
      </p:sp>
      <p:pic>
        <p:nvPicPr>
          <p:cNvPr id="6" name="Picture 5"/>
          <p:cNvPicPr>
            <a:picLocks noChangeAspect="1"/>
          </p:cNvPicPr>
          <p:nvPr/>
        </p:nvPicPr>
        <p:blipFill>
          <a:blip r:embed="rId2"/>
          <a:stretch>
            <a:fillRect/>
          </a:stretch>
        </p:blipFill>
        <p:spPr>
          <a:xfrm>
            <a:off x="1550043" y="1295400"/>
            <a:ext cx="9062357" cy="4572000"/>
          </a:xfrm>
          <a:prstGeom prst="rect">
            <a:avLst/>
          </a:prstGeom>
        </p:spPr>
      </p:pic>
      <p:sp>
        <p:nvSpPr>
          <p:cNvPr id="7" name="Content Placeholder 1"/>
          <p:cNvSpPr txBox="1">
            <a:spLocks/>
          </p:cNvSpPr>
          <p:nvPr/>
        </p:nvSpPr>
        <p:spPr>
          <a:xfrm>
            <a:off x="4648200" y="2252562"/>
            <a:ext cx="1295400" cy="457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600"/>
              <a:t>Tìm kiếm và thu giữ</a:t>
            </a:r>
          </a:p>
        </p:txBody>
      </p:sp>
      <p:sp>
        <p:nvSpPr>
          <p:cNvPr id="8" name="Content Placeholder 1"/>
          <p:cNvSpPr txBox="1">
            <a:spLocks/>
          </p:cNvSpPr>
          <p:nvPr/>
        </p:nvSpPr>
        <p:spPr>
          <a:xfrm>
            <a:off x="7692342" y="2227162"/>
            <a:ext cx="1295400" cy="482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600"/>
              <a:t>Thu thập bằng chứng</a:t>
            </a:r>
          </a:p>
        </p:txBody>
      </p:sp>
      <p:sp>
        <p:nvSpPr>
          <p:cNvPr id="9" name="Content Placeholder 1"/>
          <p:cNvSpPr txBox="1">
            <a:spLocks/>
          </p:cNvSpPr>
          <p:nvPr/>
        </p:nvSpPr>
        <p:spPr>
          <a:xfrm>
            <a:off x="6165972" y="3735729"/>
            <a:ext cx="1301628" cy="457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600"/>
              <a:t>Thu thập dữ liệu</a:t>
            </a:r>
          </a:p>
        </p:txBody>
      </p:sp>
      <p:sp>
        <p:nvSpPr>
          <p:cNvPr id="10" name="Content Placeholder 1"/>
          <p:cNvSpPr txBox="1">
            <a:spLocks/>
          </p:cNvSpPr>
          <p:nvPr/>
        </p:nvSpPr>
        <p:spPr>
          <a:xfrm>
            <a:off x="9220200" y="3733800"/>
            <a:ext cx="1295400"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600"/>
              <a:t>Phân tích dữ liệu</a:t>
            </a:r>
          </a:p>
        </p:txBody>
      </p:sp>
      <p:sp>
        <p:nvSpPr>
          <p:cNvPr id="11" name="Content Placeholder 1"/>
          <p:cNvSpPr txBox="1">
            <a:spLocks/>
          </p:cNvSpPr>
          <p:nvPr/>
        </p:nvSpPr>
        <p:spPr>
          <a:xfrm>
            <a:off x="1640840" y="5243298"/>
            <a:ext cx="1330960" cy="54790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600"/>
              <a:t>Đánh giá bằng chứng</a:t>
            </a:r>
          </a:p>
        </p:txBody>
      </p:sp>
      <p:sp>
        <p:nvSpPr>
          <p:cNvPr id="12" name="Content Placeholder 1"/>
          <p:cNvSpPr txBox="1">
            <a:spLocks/>
          </p:cNvSpPr>
          <p:nvPr/>
        </p:nvSpPr>
        <p:spPr>
          <a:xfrm>
            <a:off x="4648200" y="5257800"/>
            <a:ext cx="1264920"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a:t>Lập t</a:t>
            </a:r>
            <a:r>
              <a:rPr lang="vi-VN" sz="1600"/>
              <a:t>ài liệu và Báo cáo</a:t>
            </a:r>
          </a:p>
        </p:txBody>
      </p:sp>
      <p:sp>
        <p:nvSpPr>
          <p:cNvPr id="13" name="Content Placeholder 1"/>
          <p:cNvSpPr txBox="1">
            <a:spLocks/>
          </p:cNvSpPr>
          <p:nvPr/>
        </p:nvSpPr>
        <p:spPr>
          <a:xfrm>
            <a:off x="7692342" y="5181600"/>
            <a:ext cx="1295400"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100"/>
              <a:t>Làm chứng với tư cách là một chuyên gia</a:t>
            </a:r>
          </a:p>
        </p:txBody>
      </p:sp>
      <p:sp>
        <p:nvSpPr>
          <p:cNvPr id="14" name="Content Placeholder 1"/>
          <p:cNvSpPr txBox="1">
            <a:spLocks/>
          </p:cNvSpPr>
          <p:nvPr/>
        </p:nvSpPr>
        <p:spPr>
          <a:xfrm>
            <a:off x="1640840" y="2252562"/>
            <a:ext cx="1219200" cy="457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600"/>
              <a:t>Phản hồi đầu tiên</a:t>
            </a:r>
          </a:p>
        </p:txBody>
      </p:sp>
      <p:sp>
        <p:nvSpPr>
          <p:cNvPr id="15" name="Content Placeholder 1"/>
          <p:cNvSpPr txBox="1">
            <a:spLocks/>
          </p:cNvSpPr>
          <p:nvPr/>
        </p:nvSpPr>
        <p:spPr>
          <a:xfrm>
            <a:off x="3210307" y="3705828"/>
            <a:ext cx="1295400" cy="457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600"/>
              <a:t>Bảo mật bằng chứng</a:t>
            </a:r>
          </a:p>
        </p:txBody>
      </p:sp>
    </p:spTree>
    <p:extLst>
      <p:ext uri="{BB962C8B-B14F-4D97-AF65-F5344CB8AC3E}">
        <p14:creationId xmlns:p14="http://schemas.microsoft.com/office/powerpoint/2010/main" val="17421106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496645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83054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54295" y="838200"/>
          <a:ext cx="11430000" cy="1637077"/>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1459660264"/>
                    </a:ext>
                  </a:extLst>
                </a:gridCol>
              </a:tblGrid>
              <a:tr h="375541">
                <a:tc>
                  <a:txBody>
                    <a:bodyPr/>
                    <a:lstStyle/>
                    <a:p>
                      <a:r>
                        <a:rPr lang="vi-VN" sz="1800" b="1" kern="1200" dirty="0">
                          <a:solidFill>
                            <a:schemeClr val="lt1"/>
                          </a:solidFill>
                          <a:effectLst/>
                          <a:latin typeface="+mn-lt"/>
                          <a:ea typeface="+mn-ea"/>
                          <a:cs typeface="+mn-cs"/>
                        </a:rPr>
                        <a:t>Mục tiêu của việc Kiểm tra/Điều tra</a:t>
                      </a:r>
                      <a:endParaRPr lang="en-GB" sz="1800" b="1" kern="1200" dirty="0">
                        <a:solidFill>
                          <a:schemeClr val="lt1"/>
                        </a:solidFill>
                        <a:effectLst/>
                        <a:latin typeface="+mn-lt"/>
                        <a:ea typeface="+mn-ea"/>
                        <a:cs typeface="+mn-cs"/>
                      </a:endParaRPr>
                    </a:p>
                  </a:txBody>
                  <a:tcPr>
                    <a:solidFill>
                      <a:schemeClr val="accent6"/>
                    </a:solidFill>
                  </a:tcPr>
                </a:tc>
                <a:extLst>
                  <a:ext uri="{0D108BD9-81ED-4DB2-BD59-A6C34878D82A}">
                    <a16:rowId xmlns:a16="http://schemas.microsoft.com/office/drawing/2014/main" val="2544964071"/>
                  </a:ext>
                </a:extLst>
              </a:tr>
              <a:tr h="1261536">
                <a:tc>
                  <a:txBody>
                    <a:bodyPr/>
                    <a:lstStyle/>
                    <a:p>
                      <a:pPr marL="285750" indent="-285750">
                        <a:buClr>
                          <a:srgbClr val="C00000"/>
                        </a:buClr>
                        <a:buFont typeface="Arial" panose="020B0604020202020204" pitchFamily="34" charset="0"/>
                        <a:buChar char="•"/>
                      </a:pPr>
                      <a:r>
                        <a:rPr lang="vi-VN" sz="1800" dirty="0"/>
                        <a:t>Các điều tra </a:t>
                      </a:r>
                      <a:r>
                        <a:rPr lang="vi-VN" sz="1800"/>
                        <a:t>viên </a:t>
                      </a:r>
                      <a:r>
                        <a:rPr lang="en-US" sz="1800"/>
                        <a:t>cần thiết lập </a:t>
                      </a:r>
                      <a:r>
                        <a:rPr lang="vi-VN" sz="1800"/>
                        <a:t>c</a:t>
                      </a:r>
                      <a:r>
                        <a:rPr lang="en-US" sz="1800"/>
                        <a:t>ác</a:t>
                      </a:r>
                      <a:r>
                        <a:rPr lang="vi-VN" sz="1800"/>
                        <a:t> </a:t>
                      </a:r>
                      <a:r>
                        <a:rPr lang="vi-VN" sz="1800" dirty="0">
                          <a:solidFill>
                            <a:srgbClr val="FF0000"/>
                          </a:solidFill>
                        </a:rPr>
                        <a:t>mục tiêu </a:t>
                      </a:r>
                      <a:r>
                        <a:rPr lang="vi-VN" sz="1800" dirty="0"/>
                        <a:t>kiểm </a:t>
                      </a:r>
                      <a:r>
                        <a:rPr lang="vi-VN" sz="1800"/>
                        <a:t>tra </a:t>
                      </a:r>
                      <a:r>
                        <a:rPr lang="en-US" sz="1800"/>
                        <a:t>rõ ràng </a:t>
                      </a:r>
                      <a:r>
                        <a:rPr lang="vi-VN" sz="1800"/>
                        <a:t>trước </a:t>
                      </a:r>
                      <a:r>
                        <a:rPr lang="vi-VN" sz="1800" dirty="0"/>
                        <a:t>khi thực hiên việc điều tra.</a:t>
                      </a:r>
                    </a:p>
                    <a:p>
                      <a:pPr marL="285750" indent="-285750">
                        <a:buClr>
                          <a:srgbClr val="C00000"/>
                        </a:buClr>
                        <a:buFont typeface="Arial" panose="020B0604020202020204" pitchFamily="34" charset="0"/>
                        <a:buChar char="•"/>
                      </a:pPr>
                      <a:r>
                        <a:rPr lang="vi-VN" sz="1800"/>
                        <a:t>Họ phải có </a:t>
                      </a:r>
                      <a:r>
                        <a:rPr lang="en-US" sz="1800">
                          <a:solidFill>
                            <a:srgbClr val="FF0000"/>
                          </a:solidFill>
                        </a:rPr>
                        <a:t>chuyên môn </a:t>
                      </a:r>
                      <a:r>
                        <a:rPr lang="vi-VN" sz="1800"/>
                        <a:t>về </a:t>
                      </a:r>
                      <a:r>
                        <a:rPr lang="en-US" sz="1800"/>
                        <a:t>lĩnh vực</a:t>
                      </a:r>
                      <a:r>
                        <a:rPr lang="vi-VN" sz="1800"/>
                        <a:t> </a:t>
                      </a:r>
                      <a:r>
                        <a:rPr lang="vi-VN" sz="1800" dirty="0"/>
                        <a:t>hoạt động của đối tượng cần được điều tra.</a:t>
                      </a:r>
                    </a:p>
                    <a:p>
                      <a:pPr marL="285750" indent="-285750">
                        <a:buClr>
                          <a:srgbClr val="C00000"/>
                        </a:buClr>
                        <a:buFont typeface="Arial" panose="020B0604020202020204" pitchFamily="34" charset="0"/>
                        <a:buChar char="•"/>
                      </a:pPr>
                      <a:r>
                        <a:rPr lang="en-US" sz="1800"/>
                        <a:t>Các điều tra viên n</a:t>
                      </a:r>
                      <a:r>
                        <a:rPr lang="vi-VN" sz="1800"/>
                        <a:t>ên </a:t>
                      </a:r>
                      <a:r>
                        <a:rPr lang="en-US" sz="1800"/>
                        <a:t>quan sát </a:t>
                      </a:r>
                      <a:r>
                        <a:rPr lang="vi-VN" sz="1800">
                          <a:solidFill>
                            <a:srgbClr val="FF0000"/>
                          </a:solidFill>
                        </a:rPr>
                        <a:t>tổng thể </a:t>
                      </a:r>
                      <a:r>
                        <a:rPr lang="vi-VN" sz="1800" dirty="0"/>
                        <a:t>để xem xét bằng chứng dựa vào các yêu cầu được đề ra, </a:t>
                      </a:r>
                      <a:r>
                        <a:rPr lang="vi-VN" sz="1800"/>
                        <a:t>ví dụ</a:t>
                      </a:r>
                      <a:r>
                        <a:rPr lang="en-US" sz="1800"/>
                        <a:t>: </a:t>
                      </a:r>
                      <a:r>
                        <a:rPr lang="vi-VN" sz="1800"/>
                        <a:t>yêu </a:t>
                      </a:r>
                      <a:r>
                        <a:rPr lang="vi-VN" sz="1800" dirty="0"/>
                        <a:t>cầu được đưa ra bởi bên đại diện (Luật sư, người được ủy </a:t>
                      </a:r>
                      <a:r>
                        <a:rPr lang="vi-VN" sz="1800"/>
                        <a:t>quyền,...)</a:t>
                      </a:r>
                      <a:endParaRPr lang="vi-VN" sz="1800" dirty="0"/>
                    </a:p>
                  </a:txBody>
                  <a:tcPr>
                    <a:solidFill>
                      <a:schemeClr val="bg1"/>
                    </a:solidFill>
                  </a:tcPr>
                </a:tc>
                <a:extLst>
                  <a:ext uri="{0D108BD9-81ED-4DB2-BD59-A6C34878D82A}">
                    <a16:rowId xmlns:a16="http://schemas.microsoft.com/office/drawing/2014/main" val="1049505124"/>
                  </a:ext>
                </a:extLst>
              </a:tr>
            </a:tbl>
          </a:graphicData>
        </a:graphic>
      </p:graphicFrame>
      <p:graphicFrame>
        <p:nvGraphicFramePr>
          <p:cNvPr id="9" name="Table 8"/>
          <p:cNvGraphicFramePr>
            <a:graphicFrameLocks noGrp="1"/>
          </p:cNvGraphicFramePr>
          <p:nvPr/>
        </p:nvGraphicFramePr>
        <p:xfrm>
          <a:off x="354295" y="2838115"/>
          <a:ext cx="11429999" cy="2500707"/>
        </p:xfrm>
        <a:graphic>
          <a:graphicData uri="http://schemas.openxmlformats.org/drawingml/2006/table">
            <a:tbl>
              <a:tblPr firstRow="1" bandRow="1">
                <a:tableStyleId>{5C22544A-7EE6-4342-B048-85BDC9FD1C3A}</a:tableStyleId>
              </a:tblPr>
              <a:tblGrid>
                <a:gridCol w="11429999">
                  <a:extLst>
                    <a:ext uri="{9D8B030D-6E8A-4147-A177-3AD203B41FA5}">
                      <a16:colId xmlns:a16="http://schemas.microsoft.com/office/drawing/2014/main" val="818055290"/>
                    </a:ext>
                  </a:extLst>
                </a:gridCol>
              </a:tblGrid>
              <a:tr h="4890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lt1"/>
                          </a:solidFill>
                          <a:effectLst/>
                          <a:latin typeface="+mn-lt"/>
                          <a:ea typeface="+mn-ea"/>
                          <a:cs typeface="+mn-cs"/>
                        </a:rPr>
                        <a:t>Xây dựng các giả thuyết</a:t>
                      </a:r>
                      <a:endParaRPr lang="en-US" sz="1800" b="1" kern="1200" dirty="0">
                        <a:solidFill>
                          <a:schemeClr val="lt1"/>
                        </a:solidFill>
                        <a:effectLst/>
                        <a:latin typeface="Tahoma" pitchFamily="34" charset="0"/>
                        <a:ea typeface="Tahoma" pitchFamily="34" charset="0"/>
                        <a:cs typeface="Tahoma" pitchFamily="34" charset="0"/>
                      </a:endParaRPr>
                    </a:p>
                  </a:txBody>
                  <a:tcPr>
                    <a:solidFill>
                      <a:schemeClr val="accent4"/>
                    </a:solidFill>
                  </a:tcPr>
                </a:tc>
                <a:extLst>
                  <a:ext uri="{0D108BD9-81ED-4DB2-BD59-A6C34878D82A}">
                    <a16:rowId xmlns:a16="http://schemas.microsoft.com/office/drawing/2014/main" val="2939154765"/>
                  </a:ext>
                </a:extLst>
              </a:tr>
              <a:tr h="1873172">
                <a:tc>
                  <a:txBody>
                    <a:bodyPr/>
                    <a:lstStyle/>
                    <a:p>
                      <a:pPr marL="285750" indent="-285750">
                        <a:buClr>
                          <a:srgbClr val="C00000"/>
                        </a:buClr>
                        <a:buFont typeface="Arial" panose="020B0604020202020204" pitchFamily="34" charset="0"/>
                        <a:buChar char="•"/>
                      </a:pPr>
                      <a:r>
                        <a:rPr lang="vi-VN">
                          <a:solidFill>
                            <a:schemeClr val="tx1"/>
                          </a:solidFill>
                        </a:rPr>
                        <a:t>Nếu </a:t>
                      </a:r>
                      <a:r>
                        <a:rPr lang="en-US">
                          <a:solidFill>
                            <a:schemeClr val="tx1"/>
                          </a:solidFill>
                        </a:rPr>
                        <a:t>đối tượng </a:t>
                      </a:r>
                      <a:r>
                        <a:rPr lang="vi-VN">
                          <a:solidFill>
                            <a:schemeClr val="tx1"/>
                          </a:solidFill>
                        </a:rPr>
                        <a:t>đưa </a:t>
                      </a:r>
                      <a:r>
                        <a:rPr lang="vi-VN" dirty="0">
                          <a:solidFill>
                            <a:schemeClr val="tx1"/>
                          </a:solidFill>
                        </a:rPr>
                        <a:t>ra 1 </a:t>
                      </a:r>
                      <a:r>
                        <a:rPr lang="vi-VN" dirty="0">
                          <a:solidFill>
                            <a:srgbClr val="FF0000"/>
                          </a:solidFill>
                        </a:rPr>
                        <a:t>câu hỏi</a:t>
                      </a:r>
                      <a:r>
                        <a:rPr lang="vi-VN">
                          <a:solidFill>
                            <a:schemeClr val="tx1"/>
                          </a:solidFill>
                        </a:rPr>
                        <a:t>, </a:t>
                      </a:r>
                      <a:r>
                        <a:rPr lang="en-US">
                          <a:solidFill>
                            <a:schemeClr val="tx1"/>
                          </a:solidFill>
                        </a:rPr>
                        <a:t>thì</a:t>
                      </a:r>
                      <a:r>
                        <a:rPr lang="vi-VN">
                          <a:solidFill>
                            <a:schemeClr val="tx1"/>
                          </a:solidFill>
                        </a:rPr>
                        <a:t> </a:t>
                      </a:r>
                      <a:r>
                        <a:rPr lang="vi-VN" dirty="0">
                          <a:solidFill>
                            <a:schemeClr val="tx1"/>
                          </a:solidFill>
                        </a:rPr>
                        <a:t>làm thế nào để </a:t>
                      </a:r>
                      <a:r>
                        <a:rPr lang="vi-VN" dirty="0">
                          <a:solidFill>
                            <a:srgbClr val="FF0000"/>
                          </a:solidFill>
                        </a:rPr>
                        <a:t>chứng </a:t>
                      </a:r>
                      <a:r>
                        <a:rPr lang="vi-VN">
                          <a:solidFill>
                            <a:srgbClr val="FF0000"/>
                          </a:solidFill>
                        </a:rPr>
                        <a:t>minh </a:t>
                      </a:r>
                      <a:r>
                        <a:rPr lang="vi-VN">
                          <a:solidFill>
                            <a:schemeClr val="tx1"/>
                          </a:solidFill>
                        </a:rPr>
                        <a:t>hay </a:t>
                      </a:r>
                      <a:r>
                        <a:rPr lang="vi-VN" dirty="0">
                          <a:solidFill>
                            <a:srgbClr val="FF0000"/>
                          </a:solidFill>
                        </a:rPr>
                        <a:t>bác </a:t>
                      </a:r>
                      <a:r>
                        <a:rPr lang="vi-VN">
                          <a:solidFill>
                            <a:srgbClr val="FF0000"/>
                          </a:solidFill>
                        </a:rPr>
                        <a:t>bỏ </a:t>
                      </a:r>
                      <a:r>
                        <a:rPr lang="vi-VN">
                          <a:solidFill>
                            <a:schemeClr val="tx1"/>
                          </a:solidFill>
                        </a:rPr>
                        <a:t>nó</a:t>
                      </a:r>
                      <a:r>
                        <a:rPr lang="vi-VN" dirty="0">
                          <a:solidFill>
                            <a:schemeClr val="tx1"/>
                          </a:solidFill>
                        </a:rPr>
                        <a:t>. Ví dụ: </a:t>
                      </a:r>
                      <a:r>
                        <a:rPr lang="vi-VN">
                          <a:solidFill>
                            <a:schemeClr val="tx1"/>
                          </a:solidFill>
                        </a:rPr>
                        <a:t>Nếu được </a:t>
                      </a:r>
                      <a:r>
                        <a:rPr lang="vi-VN" dirty="0">
                          <a:solidFill>
                            <a:schemeClr val="tx1"/>
                          </a:solidFill>
                        </a:rPr>
                        <a:t>yêu cầu kiểm tra về việc </a:t>
                      </a:r>
                      <a:r>
                        <a:rPr lang="vi-VN" dirty="0">
                          <a:solidFill>
                            <a:srgbClr val="FF0000"/>
                          </a:solidFill>
                        </a:rPr>
                        <a:t>cài đặt Dropbox</a:t>
                      </a:r>
                      <a:r>
                        <a:rPr lang="vi-VN" dirty="0">
                          <a:solidFill>
                            <a:schemeClr val="tx1"/>
                          </a:solidFill>
                        </a:rPr>
                        <a:t> trên ổ cứng bị tình nghi, </a:t>
                      </a:r>
                      <a:r>
                        <a:rPr lang="vi-VN">
                          <a:solidFill>
                            <a:schemeClr val="tx1"/>
                          </a:solidFill>
                        </a:rPr>
                        <a:t>hãy </a:t>
                      </a:r>
                      <a:r>
                        <a:rPr lang="en-US">
                          <a:solidFill>
                            <a:schemeClr val="tx1"/>
                          </a:solidFill>
                        </a:rPr>
                        <a:t>xem xét</a:t>
                      </a:r>
                      <a:r>
                        <a:rPr lang="vi-VN">
                          <a:solidFill>
                            <a:schemeClr val="tx1"/>
                          </a:solidFill>
                        </a:rPr>
                        <a:t>:</a:t>
                      </a:r>
                      <a:endParaRPr lang="vi-VN" dirty="0">
                        <a:solidFill>
                          <a:schemeClr val="tx1"/>
                        </a:solidFill>
                      </a:endParaRPr>
                    </a:p>
                    <a:p>
                      <a:pPr marL="742950" lvl="1" indent="-285750">
                        <a:buClr>
                          <a:srgbClr val="FFFF00"/>
                        </a:buClr>
                        <a:buFont typeface="Wingdings" panose="05000000000000000000" pitchFamily="2" charset="2"/>
                        <a:buChar char="§"/>
                      </a:pPr>
                      <a:r>
                        <a:rPr lang="vi-VN" dirty="0">
                          <a:solidFill>
                            <a:schemeClr val="tx1"/>
                          </a:solidFill>
                        </a:rPr>
                        <a:t>Hệ điều hành đã được cài đặt, bởi vì việc cài đặt </a:t>
                      </a:r>
                      <a:r>
                        <a:rPr lang="vi-VN" dirty="0">
                          <a:solidFill>
                            <a:srgbClr val="FF0000"/>
                          </a:solidFill>
                        </a:rPr>
                        <a:t>Dropbox</a:t>
                      </a:r>
                      <a:r>
                        <a:rPr lang="vi-VN" dirty="0">
                          <a:solidFill>
                            <a:schemeClr val="tx1"/>
                          </a:solidFill>
                        </a:rPr>
                        <a:t> sẽ khác </a:t>
                      </a:r>
                      <a:r>
                        <a:rPr lang="vi-VN">
                          <a:solidFill>
                            <a:schemeClr val="tx1"/>
                          </a:solidFill>
                        </a:rPr>
                        <a:t>nhau </a:t>
                      </a:r>
                      <a:r>
                        <a:rPr lang="en-US">
                          <a:solidFill>
                            <a:schemeClr val="tx1"/>
                          </a:solidFill>
                        </a:rPr>
                        <a:t>tùy</a:t>
                      </a:r>
                      <a:r>
                        <a:rPr lang="vi-VN">
                          <a:solidFill>
                            <a:schemeClr val="tx1"/>
                          </a:solidFill>
                        </a:rPr>
                        <a:t> </a:t>
                      </a:r>
                      <a:r>
                        <a:rPr lang="vi-VN" dirty="0">
                          <a:solidFill>
                            <a:schemeClr val="tx1"/>
                          </a:solidFill>
                        </a:rPr>
                        <a:t>vào mỗi hệ điều hành.</a:t>
                      </a:r>
                    </a:p>
                    <a:p>
                      <a:pPr marL="742950" lvl="1" indent="-285750">
                        <a:buClr>
                          <a:srgbClr val="FFFF00"/>
                        </a:buClr>
                        <a:buFont typeface="Wingdings" panose="05000000000000000000" pitchFamily="2" charset="2"/>
                        <a:buChar char="§"/>
                      </a:pPr>
                      <a:r>
                        <a:rPr lang="vi-VN" dirty="0">
                          <a:solidFill>
                            <a:srgbClr val="FF0000"/>
                          </a:solidFill>
                        </a:rPr>
                        <a:t>Tìm hiểu trước</a:t>
                      </a:r>
                      <a:r>
                        <a:rPr lang="vi-VN" dirty="0">
                          <a:solidFill>
                            <a:schemeClr val="tx1"/>
                          </a:solidFill>
                        </a:rPr>
                        <a:t>. Nếu có tồn tại (đã được cài đặt), nó có thể đem lại lợi ích </a:t>
                      </a:r>
                      <a:r>
                        <a:rPr lang="vi-VN">
                          <a:solidFill>
                            <a:schemeClr val="tx1"/>
                          </a:solidFill>
                        </a:rPr>
                        <a:t>cho </a:t>
                      </a:r>
                      <a:r>
                        <a:rPr lang="en-US">
                          <a:solidFill>
                            <a:schemeClr val="tx1"/>
                          </a:solidFill>
                        </a:rPr>
                        <a:t>điều tra viên</a:t>
                      </a:r>
                      <a:r>
                        <a:rPr lang="vi-VN">
                          <a:solidFill>
                            <a:schemeClr val="tx1"/>
                          </a:solidFill>
                        </a:rPr>
                        <a:t>.</a:t>
                      </a:r>
                      <a:endParaRPr lang="vi-VN" dirty="0">
                        <a:solidFill>
                          <a:schemeClr val="tx1"/>
                        </a:solidFill>
                      </a:endParaRPr>
                    </a:p>
                    <a:p>
                      <a:pPr marL="285750" indent="-285750">
                        <a:buClr>
                          <a:srgbClr val="C00000"/>
                        </a:buClr>
                        <a:buFont typeface="Arial" panose="020B0604020202020204" pitchFamily="34" charset="0"/>
                        <a:buChar char="•"/>
                      </a:pPr>
                      <a:r>
                        <a:rPr lang="vi-VN" dirty="0">
                          <a:solidFill>
                            <a:schemeClr val="tx1"/>
                          </a:solidFill>
                        </a:rPr>
                        <a:t>Dựa vào các </a:t>
                      </a:r>
                      <a:r>
                        <a:rPr lang="vi-VN">
                          <a:solidFill>
                            <a:schemeClr val="tx1"/>
                          </a:solidFill>
                        </a:rPr>
                        <a:t>điều trên, </a:t>
                      </a:r>
                      <a:r>
                        <a:rPr lang="en-US">
                          <a:solidFill>
                            <a:schemeClr val="tx1"/>
                          </a:solidFill>
                        </a:rPr>
                        <a:t>điều tra viên </a:t>
                      </a:r>
                      <a:r>
                        <a:rPr lang="vi-VN">
                          <a:solidFill>
                            <a:schemeClr val="tx1"/>
                          </a:solidFill>
                        </a:rPr>
                        <a:t>đưa </a:t>
                      </a:r>
                      <a:r>
                        <a:rPr lang="vi-VN" dirty="0">
                          <a:solidFill>
                            <a:schemeClr val="tx1"/>
                          </a:solidFill>
                        </a:rPr>
                        <a:t>ra các lý do để </a:t>
                      </a:r>
                      <a:r>
                        <a:rPr lang="vi-VN" dirty="0">
                          <a:solidFill>
                            <a:srgbClr val="FF0000"/>
                          </a:solidFill>
                        </a:rPr>
                        <a:t>hỗ trợ </a:t>
                      </a:r>
                      <a:r>
                        <a:rPr lang="vi-VN" dirty="0">
                          <a:solidFill>
                            <a:schemeClr val="tx1"/>
                          </a:solidFill>
                        </a:rPr>
                        <a:t>việc tạo nên 1 </a:t>
                      </a:r>
                      <a:r>
                        <a:rPr lang="vi-VN" dirty="0">
                          <a:solidFill>
                            <a:srgbClr val="FF0000"/>
                          </a:solidFill>
                        </a:rPr>
                        <a:t>giả định</a:t>
                      </a:r>
                    </a:p>
                    <a:p>
                      <a:pPr marL="285750" indent="-285750">
                        <a:buClr>
                          <a:srgbClr val="C00000"/>
                        </a:buClr>
                        <a:buFont typeface="Arial" panose="020B0604020202020204" pitchFamily="34" charset="0"/>
                        <a:buChar char="•"/>
                      </a:pPr>
                      <a:r>
                        <a:rPr lang="en-US">
                          <a:solidFill>
                            <a:schemeClr val="tx1"/>
                          </a:solidFill>
                        </a:rPr>
                        <a:t>Như</a:t>
                      </a:r>
                      <a:r>
                        <a:rPr lang="vi-VN">
                          <a:solidFill>
                            <a:schemeClr val="tx1"/>
                          </a:solidFill>
                        </a:rPr>
                        <a:t> </a:t>
                      </a:r>
                      <a:r>
                        <a:rPr lang="vi-VN" dirty="0">
                          <a:solidFill>
                            <a:schemeClr val="tx1"/>
                          </a:solidFill>
                        </a:rPr>
                        <a:t>ví dụ được nêu ra ở trên, giả định có thể như là sau đây:</a:t>
                      </a:r>
                    </a:p>
                    <a:p>
                      <a:pPr marL="742950" lvl="1" indent="-285750">
                        <a:buClr>
                          <a:srgbClr val="FFFF00"/>
                        </a:buClr>
                        <a:buFont typeface="Wingdings" panose="05000000000000000000" pitchFamily="2" charset="2"/>
                        <a:buChar char="§"/>
                      </a:pPr>
                      <a:r>
                        <a:rPr lang="vi-VN" dirty="0">
                          <a:solidFill>
                            <a:schemeClr val="tx1"/>
                          </a:solidFill>
                        </a:rPr>
                        <a:t>Hệ điều hành được cài đặt là </a:t>
                      </a:r>
                      <a:r>
                        <a:rPr lang="vi-VN" dirty="0">
                          <a:solidFill>
                            <a:srgbClr val="FF0000"/>
                          </a:solidFill>
                        </a:rPr>
                        <a:t>Windows 10</a:t>
                      </a:r>
                    </a:p>
                    <a:p>
                      <a:pPr marL="742950" lvl="1" indent="-285750">
                        <a:buClr>
                          <a:srgbClr val="FFFF00"/>
                        </a:buClr>
                        <a:buFont typeface="Wingdings" panose="05000000000000000000" pitchFamily="2" charset="2"/>
                        <a:buChar char="§"/>
                      </a:pPr>
                      <a:r>
                        <a:rPr lang="vi-VN" dirty="0">
                          <a:solidFill>
                            <a:srgbClr val="FF0000"/>
                          </a:solidFill>
                        </a:rPr>
                        <a:t>Dropbox</a:t>
                      </a:r>
                      <a:r>
                        <a:rPr lang="vi-VN" dirty="0">
                          <a:solidFill>
                            <a:schemeClr val="tx1"/>
                          </a:solidFill>
                        </a:rPr>
                        <a:t> nếu được cho là đã được cài đặt thì có thể tìm thấy nó theo đường dẫn: C:\Users\Admin\AppData\Roaming\ hay C:\Program Files (x86) hay C:\Program Files.</a:t>
                      </a:r>
                    </a:p>
                  </a:txBody>
                  <a:tcPr>
                    <a:solidFill>
                      <a:schemeClr val="bg1"/>
                    </a:solidFill>
                  </a:tcPr>
                </a:tc>
                <a:extLst>
                  <a:ext uri="{0D108BD9-81ED-4DB2-BD59-A6C34878D82A}">
                    <a16:rowId xmlns:a16="http://schemas.microsoft.com/office/drawing/2014/main" val="2692199350"/>
                  </a:ext>
                </a:extLst>
              </a:tr>
            </a:tbl>
          </a:graphicData>
        </a:graphic>
      </p:graphicFrame>
      <p:sp>
        <p:nvSpPr>
          <p:cNvPr id="13" name="TextBox 12"/>
          <p:cNvSpPr txBox="1"/>
          <p:nvPr/>
        </p:nvSpPr>
        <p:spPr>
          <a:xfrm>
            <a:off x="1122656" y="91583"/>
            <a:ext cx="10251485" cy="646331"/>
          </a:xfrm>
          <a:prstGeom prst="rect">
            <a:avLst/>
          </a:prstGeom>
          <a:noFill/>
        </p:spPr>
        <p:txBody>
          <a:bodyPr wrap="square" rtlCol="0">
            <a:spAutoFit/>
          </a:bodyPr>
          <a:lstStyle/>
          <a:p>
            <a:pPr algn="ctr"/>
            <a:r>
              <a:rPr lang="it-IT" sz="3600" b="1">
                <a:solidFill>
                  <a:srgbClr val="FF0000"/>
                </a:solidFill>
                <a:latin typeface="Arial" panose="020B0604020202020204" pitchFamily="34" charset="0"/>
                <a:cs typeface="Arial" panose="020B0604020202020204" pitchFamily="34" charset="0"/>
              </a:rPr>
              <a:t>Quá trình điều tra (Investigation Process)</a:t>
            </a:r>
            <a:endParaRPr lang="en-US" sz="3600" b="1" dirty="0">
              <a:solidFill>
                <a:srgbClr val="FF000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48</a:t>
            </a:fld>
            <a:endParaRPr lang="ru-RU" dirty="0"/>
          </a:p>
        </p:txBody>
      </p:sp>
    </p:spTree>
    <p:extLst>
      <p:ext uri="{BB962C8B-B14F-4D97-AF65-F5344CB8AC3E}">
        <p14:creationId xmlns:p14="http://schemas.microsoft.com/office/powerpoint/2010/main" val="21100411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54295" y="838201"/>
          <a:ext cx="11430000" cy="1104070"/>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1459660264"/>
                    </a:ext>
                  </a:extLst>
                </a:gridCol>
              </a:tblGrid>
              <a:tr h="328489">
                <a:tc>
                  <a:txBody>
                    <a:bodyPr/>
                    <a:lstStyle/>
                    <a:p>
                      <a:r>
                        <a:rPr lang="vi-VN" sz="1800" b="1" kern="1200" dirty="0">
                          <a:solidFill>
                            <a:schemeClr val="lt1"/>
                          </a:solidFill>
                          <a:effectLst/>
                          <a:latin typeface="+mn-lt"/>
                          <a:ea typeface="+mn-ea"/>
                          <a:cs typeface="+mn-cs"/>
                        </a:rPr>
                        <a:t>Thiết kế việc kiểm thử</a:t>
                      </a:r>
                      <a:endParaRPr lang="en-GB" sz="1800" b="1" kern="1200" dirty="0">
                        <a:solidFill>
                          <a:schemeClr val="lt1"/>
                        </a:solidFill>
                        <a:effectLst/>
                        <a:latin typeface="+mn-lt"/>
                        <a:ea typeface="+mn-ea"/>
                        <a:cs typeface="+mn-cs"/>
                      </a:endParaRPr>
                    </a:p>
                  </a:txBody>
                  <a:tcPr>
                    <a:solidFill>
                      <a:schemeClr val="accent5"/>
                    </a:solidFill>
                  </a:tcPr>
                </a:tc>
                <a:extLst>
                  <a:ext uri="{0D108BD9-81ED-4DB2-BD59-A6C34878D82A}">
                    <a16:rowId xmlns:a16="http://schemas.microsoft.com/office/drawing/2014/main" val="2544964071"/>
                  </a:ext>
                </a:extLst>
              </a:tr>
              <a:tr h="738310">
                <a:tc>
                  <a:txBody>
                    <a:bodyPr/>
                    <a:lstStyle/>
                    <a:p>
                      <a:r>
                        <a:rPr lang="vi-VN" sz="1800" kern="1200">
                          <a:solidFill>
                            <a:schemeClr val="dk1"/>
                          </a:solidFill>
                          <a:effectLst/>
                          <a:latin typeface="+mn-lt"/>
                          <a:ea typeface="+mn-ea"/>
                          <a:cs typeface="+mn-cs"/>
                        </a:rPr>
                        <a:t>Sau </a:t>
                      </a:r>
                      <a:r>
                        <a:rPr lang="en-US" sz="1800" kern="1200">
                          <a:solidFill>
                            <a:schemeClr val="dk1"/>
                          </a:solidFill>
                          <a:effectLst/>
                          <a:latin typeface="+mn-lt"/>
                          <a:ea typeface="+mn-ea"/>
                          <a:cs typeface="+mn-cs"/>
                        </a:rPr>
                        <a:t>khi </a:t>
                      </a:r>
                      <a:r>
                        <a:rPr lang="vi-VN" sz="1800" kern="1200">
                          <a:solidFill>
                            <a:schemeClr val="dk1"/>
                          </a:solidFill>
                          <a:effectLst/>
                          <a:latin typeface="+mn-lt"/>
                          <a:ea typeface="+mn-ea"/>
                          <a:cs typeface="+mn-cs"/>
                        </a:rPr>
                        <a:t>hoàn </a:t>
                      </a:r>
                      <a:r>
                        <a:rPr lang="vi-VN" sz="1800" kern="1200" dirty="0">
                          <a:solidFill>
                            <a:schemeClr val="dk1"/>
                          </a:solidFill>
                          <a:effectLst/>
                          <a:latin typeface="+mn-lt"/>
                          <a:ea typeface="+mn-ea"/>
                          <a:cs typeface="+mn-cs"/>
                        </a:rPr>
                        <a:t>thành việc giả định, tạo lập một môi </a:t>
                      </a:r>
                      <a:r>
                        <a:rPr lang="vi-VN" sz="1800" kern="1200">
                          <a:solidFill>
                            <a:schemeClr val="dk1"/>
                          </a:solidFill>
                          <a:effectLst/>
                          <a:latin typeface="+mn-lt"/>
                          <a:ea typeface="+mn-ea"/>
                          <a:cs typeface="+mn-cs"/>
                        </a:rPr>
                        <a:t>trường </a:t>
                      </a:r>
                      <a:r>
                        <a:rPr lang="en-US" sz="1800" kern="1200">
                          <a:solidFill>
                            <a:schemeClr val="dk1"/>
                          </a:solidFill>
                          <a:effectLst/>
                          <a:latin typeface="+mn-lt"/>
                          <a:ea typeface="+mn-ea"/>
                          <a:cs typeface="+mn-cs"/>
                        </a:rPr>
                        <a:t>thử nghiệm </a:t>
                      </a:r>
                      <a:r>
                        <a:rPr lang="vi-VN" sz="1800" kern="1200">
                          <a:solidFill>
                            <a:schemeClr val="dk1"/>
                          </a:solidFill>
                          <a:effectLst/>
                          <a:latin typeface="+mn-lt"/>
                          <a:ea typeface="+mn-ea"/>
                          <a:cs typeface="+mn-cs"/>
                        </a:rPr>
                        <a:t>để </a:t>
                      </a:r>
                      <a:r>
                        <a:rPr lang="vi-VN" sz="1800" kern="1200" dirty="0">
                          <a:solidFill>
                            <a:schemeClr val="dk1"/>
                          </a:solidFill>
                          <a:effectLst/>
                          <a:latin typeface="+mn-lt"/>
                          <a:ea typeface="+mn-ea"/>
                          <a:cs typeface="+mn-cs"/>
                        </a:rPr>
                        <a:t>kiểm tra giả định đó.</a:t>
                      </a:r>
                      <a:endParaRPr lang="en-GB" sz="1800" kern="1200" dirty="0">
                        <a:solidFill>
                          <a:schemeClr val="dk1"/>
                        </a:solidFill>
                        <a:effectLst/>
                        <a:latin typeface="+mn-lt"/>
                        <a:ea typeface="+mn-ea"/>
                        <a:cs typeface="+mn-cs"/>
                      </a:endParaRPr>
                    </a:p>
                    <a:p>
                      <a:r>
                        <a:rPr lang="vi-VN" sz="1800" kern="1200" dirty="0">
                          <a:solidFill>
                            <a:schemeClr val="dk1"/>
                          </a:solidFill>
                          <a:effectLst/>
                          <a:latin typeface="+mn-lt"/>
                          <a:ea typeface="+mn-ea"/>
                          <a:cs typeface="+mn-cs"/>
                        </a:rPr>
                        <a:t>Hệ </a:t>
                      </a:r>
                      <a:r>
                        <a:rPr lang="vi-VN" sz="1800" kern="1200">
                          <a:solidFill>
                            <a:schemeClr val="dk1"/>
                          </a:solidFill>
                          <a:effectLst/>
                          <a:latin typeface="+mn-lt"/>
                          <a:ea typeface="+mn-ea"/>
                          <a:cs typeface="+mn-cs"/>
                        </a:rPr>
                        <a:t>thống </a:t>
                      </a:r>
                      <a:r>
                        <a:rPr lang="en-US" sz="1800" kern="1200">
                          <a:solidFill>
                            <a:schemeClr val="dk1"/>
                          </a:solidFill>
                          <a:effectLst/>
                          <a:latin typeface="+mn-lt"/>
                          <a:ea typeface="+mn-ea"/>
                          <a:cs typeface="+mn-cs"/>
                        </a:rPr>
                        <a:t>thử nghiệm </a:t>
                      </a:r>
                      <a:r>
                        <a:rPr lang="vi-VN" sz="1800" kern="1200">
                          <a:solidFill>
                            <a:schemeClr val="dk1"/>
                          </a:solidFill>
                          <a:effectLst/>
                          <a:latin typeface="+mn-lt"/>
                          <a:ea typeface="+mn-ea"/>
                          <a:cs typeface="+mn-cs"/>
                        </a:rPr>
                        <a:t>nên </a:t>
                      </a:r>
                      <a:r>
                        <a:rPr lang="vi-VN" sz="1800" kern="1200" dirty="0">
                          <a:solidFill>
                            <a:schemeClr val="dk1"/>
                          </a:solidFill>
                          <a:effectLst/>
                          <a:latin typeface="+mn-lt"/>
                          <a:ea typeface="+mn-ea"/>
                          <a:cs typeface="+mn-cs"/>
                        </a:rPr>
                        <a:t>có môi trường giống như là máy tình nghi để có thể đưa ra các kết quả chính xác.</a:t>
                      </a:r>
                      <a:endParaRPr lang="en-GB" sz="1800" kern="1200" dirty="0">
                        <a:solidFill>
                          <a:schemeClr val="dk1"/>
                        </a:solidFill>
                        <a:effectLst/>
                        <a:latin typeface="+mn-lt"/>
                        <a:ea typeface="+mn-ea"/>
                        <a:cs typeface="+mn-cs"/>
                      </a:endParaRPr>
                    </a:p>
                  </a:txBody>
                  <a:tcPr>
                    <a:solidFill>
                      <a:schemeClr val="bg1"/>
                    </a:solidFill>
                  </a:tcPr>
                </a:tc>
                <a:extLst>
                  <a:ext uri="{0D108BD9-81ED-4DB2-BD59-A6C34878D82A}">
                    <a16:rowId xmlns:a16="http://schemas.microsoft.com/office/drawing/2014/main" val="1049505124"/>
                  </a:ext>
                </a:extLst>
              </a:tr>
            </a:tbl>
          </a:graphicData>
        </a:graphic>
      </p:graphicFrame>
      <p:graphicFrame>
        <p:nvGraphicFramePr>
          <p:cNvPr id="9" name="Table 8"/>
          <p:cNvGraphicFramePr>
            <a:graphicFrameLocks noGrp="1"/>
          </p:cNvGraphicFramePr>
          <p:nvPr/>
        </p:nvGraphicFramePr>
        <p:xfrm>
          <a:off x="372414" y="2042558"/>
          <a:ext cx="11429999" cy="4359987"/>
        </p:xfrm>
        <a:graphic>
          <a:graphicData uri="http://schemas.openxmlformats.org/drawingml/2006/table">
            <a:tbl>
              <a:tblPr firstRow="1" bandRow="1">
                <a:tableStyleId>{5C22544A-7EE6-4342-B048-85BDC9FD1C3A}</a:tableStyleId>
              </a:tblPr>
              <a:tblGrid>
                <a:gridCol w="11429999">
                  <a:extLst>
                    <a:ext uri="{9D8B030D-6E8A-4147-A177-3AD203B41FA5}">
                      <a16:colId xmlns:a16="http://schemas.microsoft.com/office/drawing/2014/main" val="818055290"/>
                    </a:ext>
                  </a:extLst>
                </a:gridCol>
              </a:tblGrid>
              <a:tr h="489027">
                <a:tc>
                  <a:txBody>
                    <a:bodyPr/>
                    <a:lstStyle/>
                    <a:p>
                      <a:r>
                        <a:rPr lang="vi-VN" sz="1800" b="1" kern="1200" dirty="0">
                          <a:solidFill>
                            <a:schemeClr val="lt1"/>
                          </a:solidFill>
                          <a:effectLst/>
                          <a:latin typeface="+mn-lt"/>
                          <a:ea typeface="+mn-ea"/>
                          <a:cs typeface="+mn-cs"/>
                        </a:rPr>
                        <a:t>Lựa chọn công cụ</a:t>
                      </a:r>
                      <a:endParaRPr lang="en-GB" sz="1800" b="1" kern="1200" dirty="0">
                        <a:solidFill>
                          <a:schemeClr val="lt1"/>
                        </a:solidFill>
                        <a:effectLst/>
                        <a:latin typeface="+mn-lt"/>
                        <a:ea typeface="+mn-ea"/>
                        <a:cs typeface="+mn-cs"/>
                      </a:endParaRPr>
                    </a:p>
                  </a:txBody>
                  <a:tcPr>
                    <a:solidFill>
                      <a:srgbClr val="FFC000"/>
                    </a:solidFill>
                  </a:tcPr>
                </a:tc>
                <a:extLst>
                  <a:ext uri="{0D108BD9-81ED-4DB2-BD59-A6C34878D82A}">
                    <a16:rowId xmlns:a16="http://schemas.microsoft.com/office/drawing/2014/main" val="2939154765"/>
                  </a:ext>
                </a:extLst>
              </a:tr>
              <a:tr h="1873172">
                <a:tc>
                  <a:txBody>
                    <a:bodyPr/>
                    <a:lstStyle/>
                    <a:p>
                      <a:pPr marL="285750" indent="-285750">
                        <a:buClr>
                          <a:srgbClr val="00B050"/>
                        </a:buClr>
                        <a:buFont typeface="Arial" panose="020B0604020202020204" pitchFamily="34" charset="0"/>
                        <a:buChar char="•"/>
                      </a:pPr>
                      <a:r>
                        <a:rPr lang="vi-VN" sz="1800" dirty="0">
                          <a:solidFill>
                            <a:schemeClr val="tx1"/>
                          </a:solidFill>
                        </a:rPr>
                        <a:t>Các công cụ điều tra số có thể được dùng:</a:t>
                      </a:r>
                    </a:p>
                    <a:p>
                      <a:pPr marL="742950" lvl="1" indent="-285750">
                        <a:buClr>
                          <a:srgbClr val="0070C0"/>
                        </a:buClr>
                        <a:buFont typeface="Wingdings" panose="05000000000000000000" pitchFamily="2" charset="2"/>
                        <a:buChar char="§"/>
                      </a:pPr>
                      <a:r>
                        <a:rPr lang="vi-VN" sz="1800" dirty="0">
                          <a:solidFill>
                            <a:schemeClr val="tx1"/>
                          </a:solidFill>
                        </a:rPr>
                        <a:t>Phần mềm hay phần cứng</a:t>
                      </a:r>
                    </a:p>
                    <a:p>
                      <a:pPr marL="742950" lvl="1" indent="-285750">
                        <a:buClr>
                          <a:srgbClr val="0070C0"/>
                        </a:buClr>
                        <a:buFont typeface="Wingdings" panose="05000000000000000000" pitchFamily="2" charset="2"/>
                        <a:buChar char="§"/>
                      </a:pPr>
                      <a:r>
                        <a:rPr lang="vi-VN" sz="1800" dirty="0">
                          <a:solidFill>
                            <a:schemeClr val="tx1"/>
                          </a:solidFill>
                        </a:rPr>
                        <a:t>Mã nguồn mở hay mã nguồn </a:t>
                      </a:r>
                      <a:r>
                        <a:rPr lang="vi-VN" sz="1800">
                          <a:solidFill>
                            <a:schemeClr val="tx1"/>
                          </a:solidFill>
                        </a:rPr>
                        <a:t>thương mại</a:t>
                      </a:r>
                      <a:endParaRPr lang="vi-VN" sz="1800" dirty="0">
                        <a:solidFill>
                          <a:schemeClr val="tx1"/>
                        </a:solidFill>
                      </a:endParaRPr>
                    </a:p>
                    <a:p>
                      <a:pPr marL="742950" lvl="1" indent="-285750">
                        <a:buClr>
                          <a:srgbClr val="0070C0"/>
                        </a:buClr>
                        <a:buFont typeface="Wingdings" panose="05000000000000000000" pitchFamily="2" charset="2"/>
                        <a:buChar char="§"/>
                      </a:pPr>
                      <a:r>
                        <a:rPr lang="vi-VN" sz="1800" dirty="0">
                          <a:solidFill>
                            <a:schemeClr val="tx1"/>
                          </a:solidFill>
                        </a:rPr>
                        <a:t>Được thiết kế với các mục đích nhất địch hay có các </a:t>
                      </a:r>
                      <a:r>
                        <a:rPr lang="vi-VN" sz="1800">
                          <a:solidFill>
                            <a:schemeClr val="tx1"/>
                          </a:solidFill>
                        </a:rPr>
                        <a:t>tính năng</a:t>
                      </a:r>
                      <a:r>
                        <a:rPr lang="en-US" sz="1800">
                          <a:solidFill>
                            <a:schemeClr val="tx1"/>
                          </a:solidFill>
                        </a:rPr>
                        <a:t> </a:t>
                      </a:r>
                      <a:r>
                        <a:rPr lang="vi-VN" sz="1800">
                          <a:solidFill>
                            <a:schemeClr val="tx1"/>
                          </a:solidFill>
                        </a:rPr>
                        <a:t>mở </a:t>
                      </a:r>
                      <a:r>
                        <a:rPr lang="vi-VN" sz="1800" dirty="0">
                          <a:solidFill>
                            <a:schemeClr val="tx1"/>
                          </a:solidFill>
                        </a:rPr>
                        <a:t>rộng</a:t>
                      </a:r>
                    </a:p>
                    <a:p>
                      <a:pPr marL="285750" indent="-285750">
                        <a:buClr>
                          <a:srgbClr val="00B050"/>
                        </a:buClr>
                        <a:buFont typeface="Arial" panose="020B0604020202020204" pitchFamily="34" charset="0"/>
                        <a:buChar char="•"/>
                      </a:pPr>
                      <a:r>
                        <a:rPr lang="en-US" sz="1800">
                          <a:solidFill>
                            <a:schemeClr val="tx1"/>
                          </a:solidFill>
                        </a:rPr>
                        <a:t>Ưu tiên </a:t>
                      </a:r>
                      <a:r>
                        <a:rPr lang="vi-VN" sz="1800">
                          <a:solidFill>
                            <a:schemeClr val="tx1"/>
                          </a:solidFill>
                        </a:rPr>
                        <a:t>dùng </a:t>
                      </a:r>
                      <a:r>
                        <a:rPr lang="vi-VN" sz="1800" dirty="0">
                          <a:solidFill>
                            <a:schemeClr val="tx1"/>
                          </a:solidFill>
                        </a:rPr>
                        <a:t>các công cụ trả phí sẽ là tốt hơn </a:t>
                      </a:r>
                    </a:p>
                    <a:p>
                      <a:pPr marL="285750" indent="-285750">
                        <a:buClr>
                          <a:srgbClr val="00B050"/>
                        </a:buClr>
                        <a:buFont typeface="Arial" panose="020B0604020202020204" pitchFamily="34" charset="0"/>
                        <a:buChar char="•"/>
                      </a:pPr>
                      <a:r>
                        <a:rPr lang="vi-VN" sz="1800" dirty="0">
                          <a:solidFill>
                            <a:schemeClr val="tx1"/>
                          </a:solidFill>
                        </a:rPr>
                        <a:t>Dùng các công cụ thiết kế cho các việc nhất định sẽ làm cho việc điều tra được sâu hơn và có nhiều khả năng có thể khai thác.</a:t>
                      </a:r>
                    </a:p>
                    <a:p>
                      <a:pPr marL="285750" indent="-285750">
                        <a:buClr>
                          <a:srgbClr val="00B050"/>
                        </a:buClr>
                        <a:buFont typeface="Arial" panose="020B0604020202020204" pitchFamily="34" charset="0"/>
                        <a:buChar char="•"/>
                      </a:pPr>
                      <a:r>
                        <a:rPr lang="en-US" sz="1800">
                          <a:solidFill>
                            <a:schemeClr val="tx1"/>
                          </a:solidFill>
                        </a:rPr>
                        <a:t>Một </a:t>
                      </a:r>
                      <a:r>
                        <a:rPr lang="vi-VN" sz="1800">
                          <a:solidFill>
                            <a:schemeClr val="tx1"/>
                          </a:solidFill>
                        </a:rPr>
                        <a:t>công </a:t>
                      </a:r>
                      <a:r>
                        <a:rPr lang="vi-VN" sz="1800" dirty="0">
                          <a:solidFill>
                            <a:schemeClr val="tx1"/>
                          </a:solidFill>
                        </a:rPr>
                        <a:t>cụ không thể giải quyết hết các vấn đề, vậy nên khuyến khích dùng nhiều công cụ</a:t>
                      </a:r>
                    </a:p>
                    <a:p>
                      <a:pPr marL="285750" indent="-285750">
                        <a:buClr>
                          <a:srgbClr val="00B050"/>
                        </a:buClr>
                        <a:buFont typeface="Arial" panose="020B0604020202020204" pitchFamily="34" charset="0"/>
                        <a:buChar char="•"/>
                      </a:pPr>
                      <a:r>
                        <a:rPr lang="vi-VN" sz="1800" dirty="0">
                          <a:solidFill>
                            <a:schemeClr val="tx1"/>
                          </a:solidFill>
                        </a:rPr>
                        <a:t>Dùng nhiều công cụ xác nhận tính hợp lệ của </a:t>
                      </a:r>
                      <a:r>
                        <a:rPr lang="vi-VN" sz="1800">
                          <a:solidFill>
                            <a:schemeClr val="tx1"/>
                          </a:solidFill>
                        </a:rPr>
                        <a:t>các bằng chúng </a:t>
                      </a:r>
                      <a:r>
                        <a:rPr lang="vi-VN" sz="1800" dirty="0">
                          <a:solidFill>
                            <a:schemeClr val="tx1"/>
                          </a:solidFill>
                        </a:rPr>
                        <a:t>được </a:t>
                      </a:r>
                      <a:r>
                        <a:rPr lang="vi-VN" sz="1800">
                          <a:solidFill>
                            <a:schemeClr val="tx1"/>
                          </a:solidFill>
                        </a:rPr>
                        <a:t>tìm thấy</a:t>
                      </a:r>
                      <a:r>
                        <a:rPr lang="en-US" sz="1800">
                          <a:solidFill>
                            <a:schemeClr val="tx1"/>
                          </a:solidFill>
                        </a:rPr>
                        <a:t>.</a:t>
                      </a:r>
                    </a:p>
                    <a:p>
                      <a:pPr marL="285750" indent="-285750">
                        <a:buClr>
                          <a:srgbClr val="00B050"/>
                        </a:buClr>
                        <a:buFont typeface="Arial" panose="020B0604020202020204" pitchFamily="34" charset="0"/>
                        <a:buChar char="•"/>
                      </a:pPr>
                      <a:r>
                        <a:rPr lang="vi-VN" sz="1800">
                          <a:solidFill>
                            <a:schemeClr val="tx1"/>
                          </a:solidFill>
                        </a:rPr>
                        <a:t>Công </a:t>
                      </a:r>
                      <a:r>
                        <a:rPr lang="vi-VN" sz="1800" dirty="0">
                          <a:solidFill>
                            <a:schemeClr val="tx1"/>
                          </a:solidFill>
                        </a:rPr>
                        <a:t>cụ điều tra nên được xác nhận độ tin cậy trước </a:t>
                      </a:r>
                      <a:r>
                        <a:rPr lang="vi-VN" sz="1800">
                          <a:solidFill>
                            <a:schemeClr val="tx1"/>
                          </a:solidFill>
                        </a:rPr>
                        <a:t>khi </a:t>
                      </a:r>
                      <a:r>
                        <a:rPr lang="en-US" sz="1800">
                          <a:solidFill>
                            <a:schemeClr val="tx1"/>
                          </a:solidFill>
                        </a:rPr>
                        <a:t>sử dụng</a:t>
                      </a:r>
                    </a:p>
                    <a:p>
                      <a:pPr marL="285750" indent="-285750">
                        <a:buClr>
                          <a:srgbClr val="00B050"/>
                        </a:buClr>
                        <a:buFont typeface="Arial" panose="020B0604020202020204" pitchFamily="34" charset="0"/>
                        <a:buChar char="•"/>
                      </a:pPr>
                      <a:r>
                        <a:rPr lang="vi-VN" sz="1800">
                          <a:solidFill>
                            <a:schemeClr val="tx1"/>
                          </a:solidFill>
                        </a:rPr>
                        <a:t>NIST </a:t>
                      </a:r>
                      <a:r>
                        <a:rPr lang="vi-VN" sz="1800" dirty="0">
                          <a:solidFill>
                            <a:schemeClr val="tx1"/>
                          </a:solidFill>
                        </a:rPr>
                        <a:t>đã có dự án CFTT, đưa ra các phương thức kiểm thử các công cụ điều tra bằng cách xây dựng lên 1 công cụ chung, các thủ tục kiểm tra chung, các tiêu chí kiểm tra, các bộ </a:t>
                      </a:r>
                      <a:r>
                        <a:rPr lang="vi-VN" sz="1800">
                          <a:solidFill>
                            <a:schemeClr val="tx1"/>
                          </a:solidFill>
                        </a:rPr>
                        <a:t>kiểm tra</a:t>
                      </a:r>
                      <a:r>
                        <a:rPr lang="en-US" sz="1800">
                          <a:solidFill>
                            <a:schemeClr val="tx1"/>
                          </a:solidFill>
                        </a:rPr>
                        <a:t> </a:t>
                      </a:r>
                      <a:r>
                        <a:rPr lang="vi-VN" sz="1800">
                          <a:solidFill>
                            <a:schemeClr val="tx1"/>
                          </a:solidFill>
                        </a:rPr>
                        <a:t>chung, </a:t>
                      </a:r>
                      <a:r>
                        <a:rPr lang="vi-VN" sz="1800" dirty="0">
                          <a:solidFill>
                            <a:schemeClr val="tx1"/>
                          </a:solidFill>
                        </a:rPr>
                        <a:t>và các phần cứng để kiểm thử.</a:t>
                      </a:r>
                    </a:p>
                    <a:p>
                      <a:pPr marL="0" indent="0">
                        <a:buFont typeface="Arial" panose="020B0604020202020204" pitchFamily="34" charset="0"/>
                        <a:buNone/>
                      </a:pPr>
                      <a:endParaRPr lang="vi-VN" dirty="0">
                        <a:solidFill>
                          <a:schemeClr val="tx1"/>
                        </a:solidFill>
                      </a:endParaRPr>
                    </a:p>
                  </a:txBody>
                  <a:tcPr>
                    <a:solidFill>
                      <a:schemeClr val="bg1"/>
                    </a:solidFill>
                  </a:tcPr>
                </a:tc>
                <a:extLst>
                  <a:ext uri="{0D108BD9-81ED-4DB2-BD59-A6C34878D82A}">
                    <a16:rowId xmlns:a16="http://schemas.microsoft.com/office/drawing/2014/main" val="2692199350"/>
                  </a:ext>
                </a:extLst>
              </a:tr>
            </a:tbl>
          </a:graphicData>
        </a:graphic>
      </p:graphicFrame>
      <p:sp>
        <p:nvSpPr>
          <p:cNvPr id="13" name="TextBox 12"/>
          <p:cNvSpPr txBox="1"/>
          <p:nvPr/>
        </p:nvSpPr>
        <p:spPr>
          <a:xfrm>
            <a:off x="1122656" y="91583"/>
            <a:ext cx="10251485" cy="646331"/>
          </a:xfrm>
          <a:prstGeom prst="rect">
            <a:avLst/>
          </a:prstGeom>
          <a:noFill/>
        </p:spPr>
        <p:txBody>
          <a:bodyPr wrap="square" rtlCol="0">
            <a:spAutoFit/>
          </a:bodyPr>
          <a:lstStyle/>
          <a:p>
            <a:pPr algn="ctr"/>
            <a:r>
              <a:rPr lang="it-IT" sz="3600" b="1">
                <a:solidFill>
                  <a:srgbClr val="FF0000"/>
                </a:solidFill>
                <a:latin typeface="Arial" panose="020B0604020202020204" pitchFamily="34" charset="0"/>
                <a:cs typeface="Arial" panose="020B0604020202020204" pitchFamily="34" charset="0"/>
              </a:rPr>
              <a:t>Quá trình điều tra (Investigation Process)</a:t>
            </a:r>
            <a:endParaRPr lang="en-US" sz="3600" b="1" dirty="0">
              <a:solidFill>
                <a:srgbClr val="FF000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49</a:t>
            </a:fld>
            <a:endParaRPr lang="ru-RU" dirty="0"/>
          </a:p>
        </p:txBody>
      </p:sp>
    </p:spTree>
    <p:extLst>
      <p:ext uri="{BB962C8B-B14F-4D97-AF65-F5344CB8AC3E}">
        <p14:creationId xmlns:p14="http://schemas.microsoft.com/office/powerpoint/2010/main" val="565596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9458" y="877194"/>
            <a:ext cx="11533083" cy="5668818"/>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altLang="en-US" sz="1800">
                <a:solidFill>
                  <a:srgbClr val="FF0000"/>
                </a:solidFill>
              </a:rPr>
              <a:t>Điều tra số sử dụng các phương pháp, công cụ kỹ thuật khoa học đã được chứng minh để bảo quản, thu thập, xác nhận, chứng thực, phân tích, giải thích, lập báo cáo và trình bày lại những thông tin thực tế từ các nguồn kỹ thuật số với mục đích tạo điều kiện hoặc thúc đẩy việc tái hiện lại các sự kiện, nhằm tìm ra hành vi phạm tội hay hỗ trợ cho việc dự đoán các hoạt động trái phép gây gián đoạn quá trình làm việc của hệ thống.</a:t>
            </a:r>
          </a:p>
          <a:p>
            <a:pPr algn="just">
              <a:buSzPct val="100000"/>
              <a:buFont typeface="Wingdings" panose="05000000000000000000" pitchFamily="2" charset="2"/>
              <a:buChar char="q"/>
            </a:pPr>
            <a:r>
              <a:rPr lang="en-US" sz="1800">
                <a:solidFill>
                  <a:srgbClr val="FF0000"/>
                </a:solidFill>
              </a:rPr>
              <a:t>Điều tra số là sự kết hợp hiệu quả giữa khoa học, công nghệ thông tin và pháp luật.</a:t>
            </a:r>
          </a:p>
          <a:p>
            <a:pPr algn="just">
              <a:buSzPct val="100000"/>
              <a:buFont typeface="Wingdings" panose="05000000000000000000" pitchFamily="2" charset="2"/>
              <a:buChar char="q"/>
            </a:pPr>
            <a:r>
              <a:rPr lang="en-US" sz="1800">
                <a:solidFill>
                  <a:srgbClr val="FF0000"/>
                </a:solidFill>
              </a:rPr>
              <a:t>Mục tiêu chính của các nhà điều tra số không chỉ là tìm ra tội phạm mà còn tìm ra các bằng chứng và trình bày các bằng chứng để có thể dẫn ra hành động pháp lý của tội phạm.</a:t>
            </a:r>
          </a:p>
          <a:p>
            <a:pPr algn="just">
              <a:buSzPct val="100000"/>
              <a:buFont typeface="Wingdings" panose="05000000000000000000" pitchFamily="2" charset="2"/>
              <a:buChar char="q"/>
            </a:pPr>
            <a:r>
              <a:rPr lang="en-US" sz="1800">
                <a:solidFill>
                  <a:srgbClr val="FF0000"/>
                </a:solidFill>
              </a:rPr>
              <a:t>Dấu vết: là những phản ánh vật chất được hình thành và tồn tại trong mối quan hệ với vụ việc và được phát hiện, thu thập, nghiên cứu, sử dụng theo quy định của pháp luật</a:t>
            </a:r>
          </a:p>
          <a:p>
            <a:pPr algn="just">
              <a:buSzPct val="100000"/>
              <a:buFont typeface="Wingdings" panose="05000000000000000000" pitchFamily="2" charset="2"/>
              <a:buChar char="q"/>
            </a:pPr>
            <a:r>
              <a:rPr lang="en-US" sz="1800">
                <a:solidFill>
                  <a:srgbClr val="FF0000"/>
                </a:solidFill>
              </a:rPr>
              <a:t>Dữ liệu điện tử (Theo điều 99 Bộ luật tố tụng hình sự năm 2015 quy định): Dữ liệu điện tử là ký hiệu, chữ viết, chữ số, hình ảnh, âm thành hoặc dạng tương tự được tạo ra, lưu trữ, truyền đi hoặc nhận được bởi phương tiện điện tử.</a:t>
            </a:r>
          </a:p>
          <a:p>
            <a:pPr algn="just">
              <a:buSzPct val="100000"/>
              <a:buFont typeface="Wingdings" panose="05000000000000000000" pitchFamily="2" charset="2"/>
              <a:buChar char="q"/>
            </a:pPr>
            <a:r>
              <a:rPr lang="en-US" sz="1800">
                <a:solidFill>
                  <a:srgbClr val="FF0000"/>
                </a:solidFill>
              </a:rPr>
              <a:t>Dấu viết điện tử: là những phản ánh vật chất được lưu giữ dưới dạng tín hiệu điện tử</a:t>
            </a:r>
            <a:endParaRPr sz="1800" dirty="0"/>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4051889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54295" y="1045551"/>
          <a:ext cx="11430000" cy="1229360"/>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1459660264"/>
                    </a:ext>
                  </a:extLst>
                </a:gridCol>
              </a:tblGrid>
              <a:tr h="328489">
                <a:tc>
                  <a:txBody>
                    <a:bodyPr/>
                    <a:lstStyle/>
                    <a:p>
                      <a:r>
                        <a:rPr lang="vi-VN" sz="1800" b="1" kern="1200" dirty="0">
                          <a:solidFill>
                            <a:schemeClr val="lt1"/>
                          </a:solidFill>
                          <a:effectLst/>
                          <a:latin typeface="+mn-lt"/>
                          <a:ea typeface="+mn-ea"/>
                          <a:cs typeface="+mn-cs"/>
                        </a:rPr>
                        <a:t>Xem xét kết quả và đánh giá</a:t>
                      </a:r>
                      <a:endParaRPr lang="en-GB" sz="1800" b="1" kern="1200" dirty="0">
                        <a:solidFill>
                          <a:schemeClr val="lt1"/>
                        </a:solidFill>
                        <a:effectLst/>
                        <a:latin typeface="+mn-lt"/>
                        <a:ea typeface="+mn-ea"/>
                        <a:cs typeface="+mn-cs"/>
                      </a:endParaRPr>
                    </a:p>
                  </a:txBody>
                  <a:tcPr>
                    <a:solidFill>
                      <a:schemeClr val="accent2"/>
                    </a:solidFill>
                  </a:tcPr>
                </a:tc>
                <a:extLst>
                  <a:ext uri="{0D108BD9-81ED-4DB2-BD59-A6C34878D82A}">
                    <a16:rowId xmlns:a16="http://schemas.microsoft.com/office/drawing/2014/main" val="2544964071"/>
                  </a:ext>
                </a:extLst>
              </a:tr>
              <a:tr h="738310">
                <a:tc>
                  <a:txBody>
                    <a:bodyPr/>
                    <a:lstStyle/>
                    <a:p>
                      <a:pPr>
                        <a:lnSpc>
                          <a:spcPct val="150000"/>
                        </a:lnSpc>
                      </a:pPr>
                      <a:r>
                        <a:rPr lang="vi-VN" sz="1800" kern="1200" dirty="0">
                          <a:solidFill>
                            <a:schemeClr val="dk1"/>
                          </a:solidFill>
                          <a:effectLst/>
                          <a:latin typeface="+mn-lt"/>
                          <a:ea typeface="+mn-ea"/>
                          <a:cs typeface="+mn-cs"/>
                        </a:rPr>
                        <a:t>Xem xét kết quả từ </a:t>
                      </a:r>
                      <a:r>
                        <a:rPr lang="vi-VN" sz="1800" kern="1200" dirty="0">
                          <a:solidFill>
                            <a:srgbClr val="FF0000"/>
                          </a:solidFill>
                          <a:effectLst/>
                          <a:latin typeface="+mn-lt"/>
                          <a:ea typeface="+mn-ea"/>
                          <a:cs typeface="+mn-cs"/>
                        </a:rPr>
                        <a:t>các khía cạnh khác nhau </a:t>
                      </a:r>
                      <a:r>
                        <a:rPr lang="vi-VN" sz="1800" kern="1200" dirty="0">
                          <a:solidFill>
                            <a:schemeClr val="dk1"/>
                          </a:solidFill>
                          <a:effectLst/>
                          <a:latin typeface="+mn-lt"/>
                          <a:ea typeface="+mn-ea"/>
                          <a:cs typeface="+mn-cs"/>
                        </a:rPr>
                        <a:t>và đưa ra kết quả tìm được </a:t>
                      </a:r>
                      <a:r>
                        <a:rPr lang="vi-VN" sz="1800" kern="1200">
                          <a:solidFill>
                            <a:schemeClr val="dk1"/>
                          </a:solidFill>
                          <a:effectLst/>
                          <a:latin typeface="+mn-lt"/>
                          <a:ea typeface="+mn-ea"/>
                          <a:cs typeface="+mn-cs"/>
                        </a:rPr>
                        <a:t>cho </a:t>
                      </a:r>
                      <a:r>
                        <a:rPr lang="en-US" sz="1800" kern="1200">
                          <a:solidFill>
                            <a:schemeClr val="dk1"/>
                          </a:solidFill>
                          <a:effectLst/>
                          <a:latin typeface="+mn-lt"/>
                          <a:ea typeface="+mn-ea"/>
                          <a:cs typeface="+mn-cs"/>
                        </a:rPr>
                        <a:t>các đối tượng </a:t>
                      </a:r>
                      <a:r>
                        <a:rPr lang="vi-VN" sz="1800" kern="1200">
                          <a:solidFill>
                            <a:schemeClr val="dk1"/>
                          </a:solidFill>
                          <a:effectLst/>
                          <a:latin typeface="+mn-lt"/>
                          <a:ea typeface="+mn-ea"/>
                          <a:cs typeface="+mn-cs"/>
                        </a:rPr>
                        <a:t>cùng với </a:t>
                      </a:r>
                      <a:r>
                        <a:rPr lang="en-US" sz="1800" kern="1200">
                          <a:solidFill>
                            <a:schemeClr val="dk1"/>
                          </a:solidFill>
                          <a:effectLst/>
                          <a:latin typeface="+mn-lt"/>
                          <a:ea typeface="+mn-ea"/>
                          <a:cs typeface="+mn-cs"/>
                        </a:rPr>
                        <a:t>câu</a:t>
                      </a:r>
                      <a:r>
                        <a:rPr lang="vi-VN" sz="1800" kern="1200">
                          <a:solidFill>
                            <a:schemeClr val="dk1"/>
                          </a:solidFill>
                          <a:effectLst/>
                          <a:latin typeface="+mn-lt"/>
                          <a:ea typeface="+mn-ea"/>
                          <a:cs typeface="+mn-cs"/>
                        </a:rPr>
                        <a:t> </a:t>
                      </a:r>
                      <a:r>
                        <a:rPr lang="vi-VN" sz="1800" kern="1200" dirty="0">
                          <a:solidFill>
                            <a:schemeClr val="dk1"/>
                          </a:solidFill>
                          <a:effectLst/>
                          <a:latin typeface="+mn-lt"/>
                          <a:ea typeface="+mn-ea"/>
                          <a:cs typeface="+mn-cs"/>
                        </a:rPr>
                        <a:t>trả lời cho câu hỏi: làm thế nào và tại sao có thể đưa ra được kết quả </a:t>
                      </a:r>
                      <a:r>
                        <a:rPr lang="vi-VN" sz="1800" kern="1200">
                          <a:solidFill>
                            <a:schemeClr val="dk1"/>
                          </a:solidFill>
                          <a:effectLst/>
                          <a:latin typeface="+mn-lt"/>
                          <a:ea typeface="+mn-ea"/>
                          <a:cs typeface="+mn-cs"/>
                        </a:rPr>
                        <a:t>như vậy</a:t>
                      </a:r>
                      <a:r>
                        <a:rPr lang="en-US" sz="1800" kern="1200">
                          <a:solidFill>
                            <a:schemeClr val="dk1"/>
                          </a:solidFill>
                          <a:effectLst/>
                          <a:latin typeface="+mn-lt"/>
                          <a:ea typeface="+mn-ea"/>
                          <a:cs typeface="+mn-cs"/>
                        </a:rPr>
                        <a:t>?</a:t>
                      </a:r>
                      <a:endParaRPr lang="en-GB" sz="1800" kern="1200" dirty="0">
                        <a:solidFill>
                          <a:schemeClr val="dk1"/>
                        </a:solidFill>
                        <a:effectLst/>
                        <a:latin typeface="+mn-lt"/>
                        <a:ea typeface="+mn-ea"/>
                        <a:cs typeface="+mn-cs"/>
                      </a:endParaRPr>
                    </a:p>
                  </a:txBody>
                  <a:tcPr>
                    <a:solidFill>
                      <a:schemeClr val="bg1"/>
                    </a:solidFill>
                  </a:tcPr>
                </a:tc>
                <a:extLst>
                  <a:ext uri="{0D108BD9-81ED-4DB2-BD59-A6C34878D82A}">
                    <a16:rowId xmlns:a16="http://schemas.microsoft.com/office/drawing/2014/main" val="1049505124"/>
                  </a:ext>
                </a:extLst>
              </a:tr>
            </a:tbl>
          </a:graphicData>
        </a:graphic>
      </p:graphicFrame>
      <p:graphicFrame>
        <p:nvGraphicFramePr>
          <p:cNvPr id="9" name="Table 8"/>
          <p:cNvGraphicFramePr>
            <a:graphicFrameLocks noGrp="1"/>
          </p:cNvGraphicFramePr>
          <p:nvPr/>
        </p:nvGraphicFramePr>
        <p:xfrm>
          <a:off x="354295" y="2466596"/>
          <a:ext cx="11429999" cy="3396311"/>
        </p:xfrm>
        <a:graphic>
          <a:graphicData uri="http://schemas.openxmlformats.org/drawingml/2006/table">
            <a:tbl>
              <a:tblPr firstRow="1" bandRow="1">
                <a:tableStyleId>{5C22544A-7EE6-4342-B048-85BDC9FD1C3A}</a:tableStyleId>
              </a:tblPr>
              <a:tblGrid>
                <a:gridCol w="11429999">
                  <a:extLst>
                    <a:ext uri="{9D8B030D-6E8A-4147-A177-3AD203B41FA5}">
                      <a16:colId xmlns:a16="http://schemas.microsoft.com/office/drawing/2014/main" val="818055290"/>
                    </a:ext>
                  </a:extLst>
                </a:gridCol>
              </a:tblGrid>
              <a:tr h="489027">
                <a:tc>
                  <a:txBody>
                    <a:bodyPr/>
                    <a:lstStyle/>
                    <a:p>
                      <a:r>
                        <a:rPr lang="vi-VN" sz="1800" b="1" kern="1200" dirty="0">
                          <a:solidFill>
                            <a:schemeClr val="lt1"/>
                          </a:solidFill>
                          <a:effectLst/>
                          <a:latin typeface="+mn-lt"/>
                          <a:ea typeface="+mn-ea"/>
                          <a:cs typeface="+mn-cs"/>
                        </a:rPr>
                        <a:t>Đưa ra kết luận và ý kiến</a:t>
                      </a:r>
                      <a:endParaRPr lang="en-GB" sz="1800" b="1" kern="1200" dirty="0">
                        <a:solidFill>
                          <a:schemeClr val="lt1"/>
                        </a:solidFill>
                        <a:effectLst/>
                        <a:latin typeface="+mn-lt"/>
                        <a:ea typeface="+mn-ea"/>
                        <a:cs typeface="+mn-cs"/>
                      </a:endParaRPr>
                    </a:p>
                  </a:txBody>
                  <a:tcPr>
                    <a:solidFill>
                      <a:schemeClr val="accent3"/>
                    </a:solidFill>
                  </a:tcPr>
                </a:tc>
                <a:extLst>
                  <a:ext uri="{0D108BD9-81ED-4DB2-BD59-A6C34878D82A}">
                    <a16:rowId xmlns:a16="http://schemas.microsoft.com/office/drawing/2014/main" val="2939154765"/>
                  </a:ext>
                </a:extLst>
              </a:tr>
              <a:tr h="1873172">
                <a:tc>
                  <a:txBody>
                    <a:bodyPr/>
                    <a:lstStyle/>
                    <a:p>
                      <a:pPr marL="285750" indent="-285750">
                        <a:lnSpc>
                          <a:spcPct val="130000"/>
                        </a:lnSpc>
                        <a:buClr>
                          <a:srgbClr val="3333FF"/>
                        </a:buClr>
                        <a:buFont typeface="Arial" panose="020B0604020202020204" pitchFamily="34" charset="0"/>
                        <a:buChar char="•"/>
                      </a:pPr>
                      <a:r>
                        <a:rPr lang="vi-VN" sz="1800">
                          <a:solidFill>
                            <a:schemeClr val="tx1"/>
                          </a:solidFill>
                        </a:rPr>
                        <a:t>Kết luận đưa ra</a:t>
                      </a:r>
                      <a:r>
                        <a:rPr lang="en-US" sz="1800">
                          <a:solidFill>
                            <a:schemeClr val="tx1"/>
                          </a:solidFill>
                        </a:rPr>
                        <a:t> phải</a:t>
                      </a:r>
                      <a:r>
                        <a:rPr lang="vi-VN" sz="1800">
                          <a:solidFill>
                            <a:schemeClr val="tx1"/>
                          </a:solidFill>
                        </a:rPr>
                        <a:t> dựa </a:t>
                      </a:r>
                      <a:r>
                        <a:rPr lang="en-US" sz="1800">
                          <a:solidFill>
                            <a:schemeClr val="tx1"/>
                          </a:solidFill>
                        </a:rPr>
                        <a:t>trên </a:t>
                      </a:r>
                      <a:r>
                        <a:rPr lang="en-US" sz="1800">
                          <a:solidFill>
                            <a:srgbClr val="FF0000"/>
                          </a:solidFill>
                        </a:rPr>
                        <a:t>sự thật</a:t>
                      </a:r>
                      <a:r>
                        <a:rPr lang="en-US" sz="1800">
                          <a:solidFill>
                            <a:schemeClr val="tx1"/>
                          </a:solidFill>
                        </a:rPr>
                        <a:t>:</a:t>
                      </a:r>
                      <a:r>
                        <a:rPr lang="vi-VN" sz="1800">
                          <a:solidFill>
                            <a:schemeClr val="tx1"/>
                          </a:solidFill>
                        </a:rPr>
                        <a:t> </a:t>
                      </a:r>
                      <a:endParaRPr lang="en-US" sz="1800">
                        <a:solidFill>
                          <a:schemeClr val="tx1"/>
                        </a:solidFill>
                      </a:endParaRPr>
                    </a:p>
                    <a:p>
                      <a:pPr marL="0" indent="347663">
                        <a:lnSpc>
                          <a:spcPct val="130000"/>
                        </a:lnSpc>
                        <a:buClr>
                          <a:srgbClr val="3333FF"/>
                        </a:buClr>
                        <a:buFont typeface="Arial" panose="020B0604020202020204" pitchFamily="34" charset="0"/>
                        <a:buNone/>
                      </a:pPr>
                      <a:r>
                        <a:rPr lang="vi-VN" sz="1800">
                          <a:solidFill>
                            <a:schemeClr val="tx1"/>
                          </a:solidFill>
                        </a:rPr>
                        <a:t>Ví </a:t>
                      </a:r>
                      <a:r>
                        <a:rPr lang="vi-VN" sz="1800" dirty="0">
                          <a:solidFill>
                            <a:schemeClr val="tx1"/>
                          </a:solidFill>
                        </a:rPr>
                        <a:t>dụ: Việc cài đặt Dropbox trên hệ thống có thể được xác nhận thông qua tìm kiếm được đường dẫn của nó trong quá trình điều tra</a:t>
                      </a:r>
                    </a:p>
                    <a:p>
                      <a:pPr marL="285750" indent="-285750">
                        <a:lnSpc>
                          <a:spcPct val="130000"/>
                        </a:lnSpc>
                        <a:buClr>
                          <a:srgbClr val="3333FF"/>
                        </a:buClr>
                        <a:buFont typeface="Arial" panose="020B0604020202020204" pitchFamily="34" charset="0"/>
                        <a:buChar char="•"/>
                      </a:pPr>
                      <a:r>
                        <a:rPr lang="en-US" sz="1800">
                          <a:solidFill>
                            <a:schemeClr val="tx1"/>
                          </a:solidFill>
                        </a:rPr>
                        <a:t>Kết luận dựa trên sự phán xét hoặc tin tưởng có thể không cần bằng chứng chứng minh</a:t>
                      </a:r>
                      <a:r>
                        <a:rPr lang="vi-VN" sz="1800">
                          <a:solidFill>
                            <a:schemeClr val="tx1"/>
                          </a:solidFill>
                        </a:rPr>
                        <a:t>. </a:t>
                      </a:r>
                      <a:r>
                        <a:rPr lang="en-US" sz="1800">
                          <a:solidFill>
                            <a:schemeClr val="tx1"/>
                          </a:solidFill>
                        </a:rPr>
                        <a:t>Kết luận phải có tính </a:t>
                      </a:r>
                      <a:r>
                        <a:rPr lang="vi-VN" sz="1800">
                          <a:solidFill>
                            <a:schemeClr val="tx1"/>
                          </a:solidFill>
                        </a:rPr>
                        <a:t>khoa học ho</a:t>
                      </a:r>
                      <a:r>
                        <a:rPr lang="en-US" sz="1800">
                          <a:solidFill>
                            <a:schemeClr val="tx1"/>
                          </a:solidFill>
                        </a:rPr>
                        <a:t>ặ</a:t>
                      </a:r>
                      <a:r>
                        <a:rPr lang="vi-VN" sz="1800">
                          <a:solidFill>
                            <a:schemeClr val="tx1"/>
                          </a:solidFill>
                        </a:rPr>
                        <a:t>c</a:t>
                      </a:r>
                      <a:r>
                        <a:rPr lang="vi-VN" sz="1800" dirty="0">
                          <a:solidFill>
                            <a:schemeClr val="tx1"/>
                          </a:solidFill>
                        </a:rPr>
                        <a:t>/và từ kinh nghiệm thực tiễn. Ví dụ: Dựa vào quá trình xem xét, tìm kiếm, ta có thể xác định được thời </a:t>
                      </a:r>
                      <a:r>
                        <a:rPr lang="vi-VN" sz="1800">
                          <a:solidFill>
                            <a:schemeClr val="tx1"/>
                          </a:solidFill>
                        </a:rPr>
                        <a:t>điểm cài đặt</a:t>
                      </a:r>
                      <a:r>
                        <a:rPr lang="en-US" sz="1800">
                          <a:solidFill>
                            <a:schemeClr val="tx1"/>
                          </a:solidFill>
                        </a:rPr>
                        <a:t> </a:t>
                      </a:r>
                      <a:r>
                        <a:rPr lang="vi-VN" sz="1800">
                          <a:solidFill>
                            <a:schemeClr val="tx1"/>
                          </a:solidFill>
                        </a:rPr>
                        <a:t>Dropbox.</a:t>
                      </a:r>
                      <a:endParaRPr lang="vi-VN" sz="1800" dirty="0">
                        <a:solidFill>
                          <a:schemeClr val="tx1"/>
                        </a:solidFill>
                      </a:endParaRPr>
                    </a:p>
                    <a:p>
                      <a:pPr marL="285750" indent="-285750">
                        <a:lnSpc>
                          <a:spcPct val="130000"/>
                        </a:lnSpc>
                        <a:buClr>
                          <a:srgbClr val="3333FF"/>
                        </a:buClr>
                        <a:buFont typeface="Arial" panose="020B0604020202020204" pitchFamily="34" charset="0"/>
                        <a:buChar char="•"/>
                      </a:pPr>
                      <a:r>
                        <a:rPr lang="vi-VN" sz="1800">
                          <a:solidFill>
                            <a:schemeClr val="tx1"/>
                          </a:solidFill>
                        </a:rPr>
                        <a:t>Nếu được </a:t>
                      </a:r>
                      <a:r>
                        <a:rPr lang="en-US" sz="1800">
                          <a:solidFill>
                            <a:schemeClr val="tx1"/>
                          </a:solidFill>
                        </a:rPr>
                        <a:t>triệu tập tại tòa án </a:t>
                      </a:r>
                      <a:r>
                        <a:rPr lang="vi-VN" sz="1800">
                          <a:solidFill>
                            <a:schemeClr val="tx1"/>
                          </a:solidFill>
                        </a:rPr>
                        <a:t>để làm chứng, </a:t>
                      </a:r>
                      <a:r>
                        <a:rPr lang="en-US" sz="1800">
                          <a:solidFill>
                            <a:schemeClr val="tx1"/>
                          </a:solidFill>
                        </a:rPr>
                        <a:t>điều tra viên</a:t>
                      </a:r>
                      <a:r>
                        <a:rPr lang="vi-VN" sz="1800">
                          <a:solidFill>
                            <a:schemeClr val="tx1"/>
                          </a:solidFill>
                        </a:rPr>
                        <a:t> </a:t>
                      </a:r>
                      <a:r>
                        <a:rPr lang="vi-VN" sz="1800" dirty="0">
                          <a:solidFill>
                            <a:schemeClr val="tx1"/>
                          </a:solidFill>
                        </a:rPr>
                        <a:t>cần phải chuẩn bị để giải thích các</a:t>
                      </a:r>
                      <a:r>
                        <a:rPr lang="vi-VN" sz="1800" dirty="0">
                          <a:solidFill>
                            <a:srgbClr val="FF0000"/>
                          </a:solidFill>
                        </a:rPr>
                        <a:t> kết luận</a:t>
                      </a:r>
                      <a:r>
                        <a:rPr lang="vi-VN" sz="1800" dirty="0">
                          <a:solidFill>
                            <a:schemeClr val="tx1"/>
                          </a:solidFill>
                        </a:rPr>
                        <a:t> hay </a:t>
                      </a:r>
                      <a:r>
                        <a:rPr lang="vi-VN" sz="1800" dirty="0">
                          <a:solidFill>
                            <a:srgbClr val="FF0000"/>
                          </a:solidFill>
                        </a:rPr>
                        <a:t>ý kiến </a:t>
                      </a:r>
                      <a:r>
                        <a:rPr lang="vi-VN" sz="1800">
                          <a:solidFill>
                            <a:schemeClr val="tx1"/>
                          </a:solidFill>
                        </a:rPr>
                        <a:t>của </a:t>
                      </a:r>
                      <a:r>
                        <a:rPr lang="en-US" sz="1800">
                          <a:solidFill>
                            <a:schemeClr val="tx1"/>
                          </a:solidFill>
                        </a:rPr>
                        <a:t>mình</a:t>
                      </a:r>
                      <a:r>
                        <a:rPr lang="vi-VN" sz="1800">
                          <a:solidFill>
                            <a:schemeClr val="tx1"/>
                          </a:solidFill>
                        </a:rPr>
                        <a:t>.</a:t>
                      </a:r>
                      <a:endParaRPr lang="vi-VN" sz="1800" dirty="0">
                        <a:solidFill>
                          <a:schemeClr val="tx1"/>
                        </a:solidFill>
                      </a:endParaRPr>
                    </a:p>
                  </a:txBody>
                  <a:tcPr>
                    <a:solidFill>
                      <a:schemeClr val="bg1"/>
                    </a:solidFill>
                  </a:tcPr>
                </a:tc>
                <a:extLst>
                  <a:ext uri="{0D108BD9-81ED-4DB2-BD59-A6C34878D82A}">
                    <a16:rowId xmlns:a16="http://schemas.microsoft.com/office/drawing/2014/main" val="2692199350"/>
                  </a:ext>
                </a:extLst>
              </a:tr>
            </a:tbl>
          </a:graphicData>
        </a:graphic>
      </p:graphicFrame>
      <p:sp>
        <p:nvSpPr>
          <p:cNvPr id="13" name="TextBox 12"/>
          <p:cNvSpPr txBox="1"/>
          <p:nvPr/>
        </p:nvSpPr>
        <p:spPr>
          <a:xfrm>
            <a:off x="1122656" y="91583"/>
            <a:ext cx="10251485" cy="646331"/>
          </a:xfrm>
          <a:prstGeom prst="rect">
            <a:avLst/>
          </a:prstGeom>
          <a:noFill/>
        </p:spPr>
        <p:txBody>
          <a:bodyPr wrap="square" rtlCol="0">
            <a:spAutoFit/>
          </a:bodyPr>
          <a:lstStyle/>
          <a:p>
            <a:pPr algn="ctr"/>
            <a:r>
              <a:rPr lang="it-IT" sz="3600" b="1">
                <a:solidFill>
                  <a:srgbClr val="FF0000"/>
                </a:solidFill>
                <a:latin typeface="Arial" panose="020B0604020202020204" pitchFamily="34" charset="0"/>
                <a:cs typeface="Arial" panose="020B0604020202020204" pitchFamily="34" charset="0"/>
              </a:rPr>
              <a:t>Quá trình điều tra (Investigation Process)</a:t>
            </a:r>
            <a:endParaRPr lang="en-US" sz="3600" b="1" dirty="0">
              <a:solidFill>
                <a:srgbClr val="FF000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50</a:t>
            </a:fld>
            <a:endParaRPr lang="ru-RU" dirty="0"/>
          </a:p>
        </p:txBody>
      </p:sp>
    </p:spTree>
    <p:extLst>
      <p:ext uri="{BB962C8B-B14F-4D97-AF65-F5344CB8AC3E}">
        <p14:creationId xmlns:p14="http://schemas.microsoft.com/office/powerpoint/2010/main" val="3327870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04753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a:t>Đặt câu</a:t>
            </a:r>
            <a:r>
              <a:rPr lang="vi-VN" sz="3600"/>
              <a:t> </a:t>
            </a:r>
            <a:r>
              <a:rPr lang="vi-VN" sz="3600" dirty="0"/>
              <a:t>hỏi khi có yêu cầu </a:t>
            </a:r>
            <a:r>
              <a:rPr lang="vi-VN" sz="3600"/>
              <a:t>thực hiện </a:t>
            </a:r>
            <a:r>
              <a:rPr lang="vi-VN" sz="3600" dirty="0"/>
              <a:t>điều tra</a:t>
            </a:r>
            <a:endParaRPr lang="en-US" sz="3600" dirty="0">
              <a:latin typeface="Arial" panose="020B0604020202020204" pitchFamily="34" charset="0"/>
              <a:cs typeface="Arial" panose="020B0604020202020204" pitchFamily="34" charset="0"/>
            </a:endParaRPr>
          </a:p>
        </p:txBody>
      </p:sp>
      <p:graphicFrame>
        <p:nvGraphicFramePr>
          <p:cNvPr id="16" name="Table 15"/>
          <p:cNvGraphicFramePr>
            <a:graphicFrameLocks noGrp="1"/>
          </p:cNvGraphicFramePr>
          <p:nvPr/>
        </p:nvGraphicFramePr>
        <p:xfrm>
          <a:off x="473529" y="1155832"/>
          <a:ext cx="11049000" cy="5481590"/>
        </p:xfrm>
        <a:graphic>
          <a:graphicData uri="http://schemas.openxmlformats.org/drawingml/2006/table">
            <a:tbl>
              <a:tblPr firstRow="1" bandRow="1">
                <a:tableStyleId>{C4B1156A-380E-4F78-BDF5-A606A8083BF9}</a:tableStyleId>
              </a:tblPr>
              <a:tblGrid>
                <a:gridCol w="11049000">
                  <a:extLst>
                    <a:ext uri="{9D8B030D-6E8A-4147-A177-3AD203B41FA5}">
                      <a16:colId xmlns:a16="http://schemas.microsoft.com/office/drawing/2014/main" val="1591652392"/>
                    </a:ext>
                  </a:extLst>
                </a:gridCol>
              </a:tblGrid>
              <a:tr h="5481590">
                <a:tc>
                  <a:txBody>
                    <a:bodyPr/>
                    <a:lstStyle/>
                    <a:p>
                      <a:endParaRPr lang="en-US" dirty="0"/>
                    </a:p>
                  </a:txBody>
                  <a:tcPr/>
                </a:tc>
                <a:extLst>
                  <a:ext uri="{0D108BD9-81ED-4DB2-BD59-A6C34878D82A}">
                    <a16:rowId xmlns:a16="http://schemas.microsoft.com/office/drawing/2014/main" val="2339843827"/>
                  </a:ext>
                </a:extLst>
              </a:tr>
            </a:tbl>
          </a:graphicData>
        </a:graphic>
      </p:graphicFrame>
      <p:sp>
        <p:nvSpPr>
          <p:cNvPr id="17" name="Rounded Rectangle 16"/>
          <p:cNvSpPr/>
          <p:nvPr/>
        </p:nvSpPr>
        <p:spPr>
          <a:xfrm>
            <a:off x="1159932" y="1326752"/>
            <a:ext cx="10216656" cy="408509"/>
          </a:xfrm>
          <a:prstGeom prst="roundRect">
            <a:avLst/>
          </a:prstGeom>
          <a:solidFill>
            <a:schemeClr val="accent5">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en-US" dirty="0" err="1">
                <a:solidFill>
                  <a:prstClr val="black"/>
                </a:solidFill>
                <a:latin typeface="Tahoma" pitchFamily="34" charset="0"/>
                <a:ea typeface="Tahoma" pitchFamily="34" charset="0"/>
                <a:cs typeface="Tahoma" pitchFamily="34" charset="0"/>
              </a:rPr>
              <a:t>Điều</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gì</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đã</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xảy</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ra</a:t>
            </a:r>
            <a:r>
              <a:rPr lang="en-US" dirty="0">
                <a:solidFill>
                  <a:prstClr val="black"/>
                </a:solidFill>
                <a:latin typeface="Tahoma" pitchFamily="34" charset="0"/>
                <a:ea typeface="Tahoma" pitchFamily="34" charset="0"/>
                <a:cs typeface="Tahoma" pitchFamily="34" charset="0"/>
              </a:rPr>
              <a:t>?</a:t>
            </a:r>
          </a:p>
        </p:txBody>
      </p:sp>
      <p:sp>
        <p:nvSpPr>
          <p:cNvPr id="28" name="TextBox 27"/>
          <p:cNvSpPr txBox="1"/>
          <p:nvPr/>
        </p:nvSpPr>
        <p:spPr>
          <a:xfrm>
            <a:off x="473529" y="685800"/>
            <a:ext cx="1150620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Khi</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khách</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hàng</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yêu</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cầu</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điều</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tra</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điều</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tra</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viên</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cần</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phải</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trả</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lời</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các</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câu</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hỏi</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sau</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sz="2000" dirty="0">
              <a:solidFill>
                <a:prstClr val="black"/>
              </a:solidFill>
            </a:endParaRPr>
          </a:p>
        </p:txBody>
      </p:sp>
      <p:sp>
        <p:nvSpPr>
          <p:cNvPr id="29" name="Oval 28"/>
          <p:cNvSpPr/>
          <p:nvPr/>
        </p:nvSpPr>
        <p:spPr>
          <a:xfrm>
            <a:off x="667710" y="1340587"/>
            <a:ext cx="298041" cy="40812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30" name="Rounded Rectangle 29"/>
          <p:cNvSpPr/>
          <p:nvPr/>
        </p:nvSpPr>
        <p:spPr>
          <a:xfrm>
            <a:off x="1159932" y="1981200"/>
            <a:ext cx="10216656" cy="408509"/>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en-US" dirty="0" err="1">
                <a:solidFill>
                  <a:prstClr val="black"/>
                </a:solidFill>
                <a:latin typeface="Tahoma" pitchFamily="34" charset="0"/>
                <a:ea typeface="Tahoma" pitchFamily="34" charset="0"/>
                <a:cs typeface="Tahoma" pitchFamily="34" charset="0"/>
              </a:rPr>
              <a:t>Quản</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lý</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sự</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cố</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là</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ai</a:t>
            </a:r>
            <a:r>
              <a:rPr lang="en-US" dirty="0">
                <a:solidFill>
                  <a:prstClr val="black"/>
                </a:solidFill>
                <a:latin typeface="Tahoma" pitchFamily="34" charset="0"/>
                <a:ea typeface="Tahoma" pitchFamily="34" charset="0"/>
                <a:cs typeface="Tahoma" pitchFamily="34" charset="0"/>
              </a:rPr>
              <a:t>?</a:t>
            </a:r>
          </a:p>
        </p:txBody>
      </p:sp>
      <p:sp>
        <p:nvSpPr>
          <p:cNvPr id="31" name="Oval 30"/>
          <p:cNvSpPr/>
          <p:nvPr/>
        </p:nvSpPr>
        <p:spPr>
          <a:xfrm>
            <a:off x="667710" y="1995035"/>
            <a:ext cx="298041" cy="408121"/>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32" name="Rounded Rectangle 31"/>
          <p:cNvSpPr/>
          <p:nvPr/>
        </p:nvSpPr>
        <p:spPr>
          <a:xfrm>
            <a:off x="1146485" y="2561822"/>
            <a:ext cx="10216656" cy="408509"/>
          </a:xfrm>
          <a:prstGeom prst="roundRect">
            <a:avLst/>
          </a:prstGeom>
          <a:solidFill>
            <a:schemeClr val="accent5">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en-US" dirty="0" err="1">
                <a:solidFill>
                  <a:prstClr val="black"/>
                </a:solidFill>
                <a:latin typeface="Tahoma" pitchFamily="34" charset="0"/>
                <a:ea typeface="Tahoma" pitchFamily="34" charset="0"/>
                <a:cs typeface="Tahoma" pitchFamily="34" charset="0"/>
              </a:rPr>
              <a:t>Tên</a:t>
            </a:r>
            <a:r>
              <a:rPr lang="en-US" dirty="0">
                <a:solidFill>
                  <a:prstClr val="black"/>
                </a:solidFill>
                <a:latin typeface="Tahoma" pitchFamily="34" charset="0"/>
                <a:ea typeface="Tahoma" pitchFamily="34" charset="0"/>
                <a:cs typeface="Tahoma" pitchFamily="34" charset="0"/>
              </a:rPr>
              <a:t> hay </a:t>
            </a:r>
            <a:r>
              <a:rPr lang="en-US" dirty="0" err="1">
                <a:solidFill>
                  <a:prstClr val="black"/>
                </a:solidFill>
                <a:latin typeface="Tahoma" pitchFamily="34" charset="0"/>
                <a:ea typeface="Tahoma" pitchFamily="34" charset="0"/>
                <a:cs typeface="Tahoma" pitchFamily="34" charset="0"/>
              </a:rPr>
              <a:t>tiêu</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đề</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của</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sự</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cố</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là</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gì</a:t>
            </a:r>
            <a:r>
              <a:rPr lang="en-US" dirty="0">
                <a:solidFill>
                  <a:prstClr val="black"/>
                </a:solidFill>
                <a:latin typeface="Tahoma" pitchFamily="34" charset="0"/>
                <a:ea typeface="Tahoma" pitchFamily="34" charset="0"/>
                <a:cs typeface="Tahoma" pitchFamily="34" charset="0"/>
              </a:rPr>
              <a:t>?</a:t>
            </a:r>
          </a:p>
        </p:txBody>
      </p:sp>
      <p:sp>
        <p:nvSpPr>
          <p:cNvPr id="33" name="Oval 32"/>
          <p:cNvSpPr/>
          <p:nvPr/>
        </p:nvSpPr>
        <p:spPr>
          <a:xfrm>
            <a:off x="654263" y="2575657"/>
            <a:ext cx="298041" cy="408121"/>
          </a:xfrm>
          <a:prstGeom prst="ellipse">
            <a:avLst/>
          </a:prstGeom>
          <a:solidFill>
            <a:schemeClr val="accent5">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34" name="Rounded Rectangle 33"/>
          <p:cNvSpPr/>
          <p:nvPr/>
        </p:nvSpPr>
        <p:spPr>
          <a:xfrm>
            <a:off x="1146485" y="3232907"/>
            <a:ext cx="10216656" cy="408509"/>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en-US" dirty="0" err="1">
                <a:solidFill>
                  <a:prstClr val="black"/>
                </a:solidFill>
                <a:latin typeface="Tahoma" pitchFamily="34" charset="0"/>
                <a:ea typeface="Tahoma" pitchFamily="34" charset="0"/>
                <a:cs typeface="Tahoma" pitchFamily="34" charset="0"/>
              </a:rPr>
              <a:t>Vị</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trí</a:t>
            </a:r>
            <a:r>
              <a:rPr lang="en-US" dirty="0">
                <a:solidFill>
                  <a:prstClr val="black"/>
                </a:solidFill>
                <a:latin typeface="Tahoma" pitchFamily="34" charset="0"/>
                <a:ea typeface="Tahoma" pitchFamily="34" charset="0"/>
                <a:cs typeface="Tahoma" pitchFamily="34" charset="0"/>
              </a:rPr>
              <a:t>, </a:t>
            </a:r>
            <a:r>
              <a:rPr lang="vi-VN" dirty="0">
                <a:solidFill>
                  <a:prstClr val="black"/>
                </a:solidFill>
                <a:latin typeface="Tahoma" pitchFamily="34" charset="0"/>
                <a:ea typeface="Tahoma" pitchFamily="34" charset="0"/>
                <a:cs typeface="Tahoma" pitchFamily="34" charset="0"/>
              </a:rPr>
              <a:t>nơi xảy ra</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sự</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cố</a:t>
            </a:r>
            <a:r>
              <a:rPr lang="en-US" dirty="0">
                <a:solidFill>
                  <a:prstClr val="black"/>
                </a:solidFill>
                <a:latin typeface="Tahoma" pitchFamily="34" charset="0"/>
                <a:ea typeface="Tahoma" pitchFamily="34" charset="0"/>
                <a:cs typeface="Tahoma" pitchFamily="34" charset="0"/>
              </a:rPr>
              <a:t>?</a:t>
            </a:r>
          </a:p>
        </p:txBody>
      </p:sp>
      <p:sp>
        <p:nvSpPr>
          <p:cNvPr id="35" name="Oval 34"/>
          <p:cNvSpPr/>
          <p:nvPr/>
        </p:nvSpPr>
        <p:spPr>
          <a:xfrm>
            <a:off x="654263" y="3246742"/>
            <a:ext cx="298041" cy="408121"/>
          </a:xfrm>
          <a:prstGeom prst="ellipse">
            <a:avLst/>
          </a:prstGeom>
          <a:solidFill>
            <a:schemeClr val="accent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36" name="Rounded Rectangle 35"/>
          <p:cNvSpPr/>
          <p:nvPr/>
        </p:nvSpPr>
        <p:spPr>
          <a:xfrm>
            <a:off x="1159932" y="3941408"/>
            <a:ext cx="10216656" cy="408509"/>
          </a:xfrm>
          <a:prstGeom prst="roundRect">
            <a:avLst/>
          </a:prstGeom>
          <a:solidFill>
            <a:schemeClr val="accent5">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Vụ án và việc tịch thu bằng chứng được thực hiện dưới các quyền pháp lý nào?</a:t>
            </a:r>
            <a:endParaRPr lang="en-US" dirty="0">
              <a:solidFill>
                <a:prstClr val="black"/>
              </a:solidFill>
              <a:latin typeface="Tahoma" pitchFamily="34" charset="0"/>
              <a:ea typeface="Tahoma" pitchFamily="34" charset="0"/>
              <a:cs typeface="Tahoma" pitchFamily="34" charset="0"/>
            </a:endParaRPr>
          </a:p>
        </p:txBody>
      </p:sp>
      <p:sp>
        <p:nvSpPr>
          <p:cNvPr id="37" name="Oval 36"/>
          <p:cNvSpPr/>
          <p:nvPr/>
        </p:nvSpPr>
        <p:spPr>
          <a:xfrm>
            <a:off x="667710" y="3955243"/>
            <a:ext cx="298041" cy="408121"/>
          </a:xfrm>
          <a:prstGeom prst="ellipse">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5</a:t>
            </a:r>
          </a:p>
        </p:txBody>
      </p:sp>
      <p:sp>
        <p:nvSpPr>
          <p:cNvPr id="38" name="Rounded Rectangle 37"/>
          <p:cNvSpPr/>
          <p:nvPr/>
        </p:nvSpPr>
        <p:spPr>
          <a:xfrm>
            <a:off x="1159932" y="4612493"/>
            <a:ext cx="10216656" cy="408509"/>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en-US" dirty="0" err="1">
                <a:solidFill>
                  <a:prstClr val="black"/>
                </a:solidFill>
                <a:latin typeface="Tahoma" pitchFamily="34" charset="0"/>
                <a:ea typeface="Tahoma" pitchFamily="34" charset="0"/>
                <a:cs typeface="Tahoma" pitchFamily="34" charset="0"/>
              </a:rPr>
              <a:t>Bằng</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chứng</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cần</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tịch</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thu</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là</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gì</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Nguồn</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gốc</a:t>
            </a:r>
            <a:r>
              <a:rPr lang="en-US" dirty="0">
                <a:solidFill>
                  <a:prstClr val="black"/>
                </a:solidFill>
                <a:latin typeface="Tahoma" pitchFamily="34" charset="0"/>
                <a:ea typeface="Tahoma" pitchFamily="34" charset="0"/>
                <a:cs typeface="Tahoma" pitchFamily="34" charset="0"/>
              </a:rPr>
              <a:t>, model, </a:t>
            </a:r>
            <a:r>
              <a:rPr lang="en-US" dirty="0" err="1">
                <a:solidFill>
                  <a:prstClr val="black"/>
                </a:solidFill>
                <a:latin typeface="Tahoma" pitchFamily="34" charset="0"/>
                <a:ea typeface="Tahoma" pitchFamily="34" charset="0"/>
                <a:cs typeface="Tahoma" pitchFamily="34" charset="0"/>
              </a:rPr>
              <a:t>vị</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trí</a:t>
            </a:r>
            <a:r>
              <a:rPr lang="en-US" dirty="0">
                <a:solidFill>
                  <a:prstClr val="black"/>
                </a:solidFill>
                <a:latin typeface="Tahoma" pitchFamily="34" charset="0"/>
                <a:ea typeface="Tahoma" pitchFamily="34" charset="0"/>
                <a:cs typeface="Tahoma" pitchFamily="34" charset="0"/>
              </a:rPr>
              <a:t>, ID)</a:t>
            </a:r>
          </a:p>
        </p:txBody>
      </p:sp>
      <p:sp>
        <p:nvSpPr>
          <p:cNvPr id="39" name="Oval 38"/>
          <p:cNvSpPr/>
          <p:nvPr/>
        </p:nvSpPr>
        <p:spPr>
          <a:xfrm>
            <a:off x="667710" y="4626328"/>
            <a:ext cx="298041" cy="408121"/>
          </a:xfrm>
          <a:prstGeom prst="ellipse">
            <a:avLst/>
          </a:prstGeom>
          <a:solidFill>
            <a:srgbClr val="FF00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40" name="Rounded Rectangle 39"/>
          <p:cNvSpPr/>
          <p:nvPr/>
        </p:nvSpPr>
        <p:spPr>
          <a:xfrm>
            <a:off x="1146485" y="5283578"/>
            <a:ext cx="10216656" cy="408509"/>
          </a:xfrm>
          <a:prstGeom prst="roundRect">
            <a:avLst/>
          </a:prstGeom>
          <a:solidFill>
            <a:schemeClr val="accent5">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Các việc (hành động) gì cần được thực hiện tại hiện trường ? </a:t>
            </a:r>
            <a:endParaRPr lang="en-US" dirty="0">
              <a:solidFill>
                <a:prstClr val="black"/>
              </a:solidFill>
              <a:latin typeface="Tahoma" pitchFamily="34" charset="0"/>
              <a:ea typeface="Tahoma" pitchFamily="34" charset="0"/>
              <a:cs typeface="Tahoma" pitchFamily="34" charset="0"/>
            </a:endParaRPr>
          </a:p>
        </p:txBody>
      </p:sp>
      <p:sp>
        <p:nvSpPr>
          <p:cNvPr id="41" name="Oval 40"/>
          <p:cNvSpPr/>
          <p:nvPr/>
        </p:nvSpPr>
        <p:spPr>
          <a:xfrm>
            <a:off x="654263" y="5297413"/>
            <a:ext cx="298041" cy="408121"/>
          </a:xfrm>
          <a:prstGeom prst="ellipse">
            <a:avLst/>
          </a:prstGeom>
          <a:solidFill>
            <a:srgbClr val="00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7</a:t>
            </a:r>
          </a:p>
        </p:txBody>
      </p:sp>
      <p:sp>
        <p:nvSpPr>
          <p:cNvPr id="42" name="Rounded Rectangle 41"/>
          <p:cNvSpPr/>
          <p:nvPr/>
        </p:nvSpPr>
        <p:spPr>
          <a:xfrm>
            <a:off x="1159932" y="5966705"/>
            <a:ext cx="10216656" cy="510295"/>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Việc tìm kiếm tịch thu bằng chứng được thực hiện mở/bí mật, người quản lý cần được thông báo về sự việc ?</a:t>
            </a:r>
            <a:endParaRPr lang="en-US" dirty="0">
              <a:solidFill>
                <a:prstClr val="black"/>
              </a:solidFill>
              <a:latin typeface="Tahoma" pitchFamily="34" charset="0"/>
              <a:ea typeface="Tahoma" pitchFamily="34" charset="0"/>
              <a:cs typeface="Tahoma" pitchFamily="34" charset="0"/>
            </a:endParaRPr>
          </a:p>
        </p:txBody>
      </p:sp>
      <p:sp>
        <p:nvSpPr>
          <p:cNvPr id="43" name="Oval 42"/>
          <p:cNvSpPr/>
          <p:nvPr/>
        </p:nvSpPr>
        <p:spPr>
          <a:xfrm>
            <a:off x="667710" y="5980540"/>
            <a:ext cx="298041" cy="408121"/>
          </a:xfrm>
          <a:prstGeom prst="ellipse">
            <a:avLst/>
          </a:prstGeom>
          <a:solidFill>
            <a:schemeClr val="bg1">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8</a:t>
            </a:r>
          </a:p>
        </p:txBody>
      </p:sp>
      <p:sp>
        <p:nvSpPr>
          <p:cNvPr id="2" name="Slide Number Placeholder 1"/>
          <p:cNvSpPr>
            <a:spLocks noGrp="1"/>
          </p:cNvSpPr>
          <p:nvPr>
            <p:ph type="sldNum" sz="quarter" idx="12"/>
          </p:nvPr>
        </p:nvSpPr>
        <p:spPr/>
        <p:txBody>
          <a:bodyPr/>
          <a:lstStyle/>
          <a:p>
            <a:fld id="{3E15BD7C-E074-4D4A-84C3-500EE5B9C190}" type="slidenum">
              <a:rPr lang="ru-RU" smtClean="0"/>
              <a:pPr/>
              <a:t>52</a:t>
            </a:fld>
            <a:endParaRPr lang="ru-RU" dirty="0"/>
          </a:p>
        </p:txBody>
      </p:sp>
    </p:spTree>
    <p:extLst>
      <p:ext uri="{BB962C8B-B14F-4D97-AF65-F5344CB8AC3E}">
        <p14:creationId xmlns:p14="http://schemas.microsoft.com/office/powerpoint/2010/main" val="311102932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7954033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sz="3600" dirty="0"/>
              <a:t>Checklist để chuẩn bị cho việc điều tra máy tính</a:t>
            </a:r>
            <a:endParaRPr lang="en-US" sz="3600" dirty="0">
              <a:latin typeface="Arial" panose="020B0604020202020204" pitchFamily="34" charset="0"/>
              <a:cs typeface="Arial" panose="020B0604020202020204" pitchFamily="34" charset="0"/>
            </a:endParaRPr>
          </a:p>
        </p:txBody>
      </p:sp>
      <p:graphicFrame>
        <p:nvGraphicFramePr>
          <p:cNvPr id="16" name="Table 15"/>
          <p:cNvGraphicFramePr>
            <a:graphicFrameLocks noGrp="1"/>
          </p:cNvGraphicFramePr>
          <p:nvPr/>
        </p:nvGraphicFramePr>
        <p:xfrm>
          <a:off x="473529" y="1155832"/>
          <a:ext cx="11049000" cy="5481590"/>
        </p:xfrm>
        <a:graphic>
          <a:graphicData uri="http://schemas.openxmlformats.org/drawingml/2006/table">
            <a:tbl>
              <a:tblPr firstRow="1" bandRow="1">
                <a:tableStyleId>{C4B1156A-380E-4F78-BDF5-A606A8083BF9}</a:tableStyleId>
              </a:tblPr>
              <a:tblGrid>
                <a:gridCol w="11049000">
                  <a:extLst>
                    <a:ext uri="{9D8B030D-6E8A-4147-A177-3AD203B41FA5}">
                      <a16:colId xmlns:a16="http://schemas.microsoft.com/office/drawing/2014/main" val="1591652392"/>
                    </a:ext>
                  </a:extLst>
                </a:gridCol>
              </a:tblGrid>
              <a:tr h="5481590">
                <a:tc>
                  <a:txBody>
                    <a:bodyPr/>
                    <a:lstStyle/>
                    <a:p>
                      <a:endParaRPr lang="en-US" dirty="0"/>
                    </a:p>
                  </a:txBody>
                  <a:tcPr/>
                </a:tc>
                <a:extLst>
                  <a:ext uri="{0D108BD9-81ED-4DB2-BD59-A6C34878D82A}">
                    <a16:rowId xmlns:a16="http://schemas.microsoft.com/office/drawing/2014/main" val="2339843827"/>
                  </a:ext>
                </a:extLst>
              </a:tr>
            </a:tbl>
          </a:graphicData>
        </a:graphic>
      </p:graphicFrame>
      <p:sp>
        <p:nvSpPr>
          <p:cNvPr id="17" name="Rounded Rectangle 16"/>
          <p:cNvSpPr/>
          <p:nvPr/>
        </p:nvSpPr>
        <p:spPr>
          <a:xfrm>
            <a:off x="1077581" y="1575506"/>
            <a:ext cx="10216656" cy="1035448"/>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en-US" dirty="0" err="1">
                <a:solidFill>
                  <a:prstClr val="black"/>
                </a:solidFill>
                <a:latin typeface="Tahoma" pitchFamily="34" charset="0"/>
                <a:ea typeface="Tahoma" pitchFamily="34" charset="0"/>
                <a:cs typeface="Tahoma" pitchFamily="34" charset="0"/>
              </a:rPr>
              <a:t>Không</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bật</a:t>
            </a:r>
            <a:r>
              <a:rPr lang="en-US" dirty="0">
                <a:solidFill>
                  <a:prstClr val="black"/>
                </a:solidFill>
                <a:latin typeface="Tahoma" pitchFamily="34" charset="0"/>
                <a:ea typeface="Tahoma" pitchFamily="34" charset="0"/>
                <a:cs typeface="Tahoma" pitchFamily="34" charset="0"/>
              </a:rPr>
              <a:t>/</a:t>
            </a:r>
            <a:r>
              <a:rPr lang="en-US" dirty="0" err="1">
                <a:solidFill>
                  <a:prstClr val="black"/>
                </a:solidFill>
                <a:latin typeface="Tahoma" pitchFamily="34" charset="0"/>
                <a:ea typeface="Tahoma" pitchFamily="34" charset="0"/>
                <a:cs typeface="Tahoma" pitchFamily="34" charset="0"/>
              </a:rPr>
              <a:t>tắt</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máy</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tính</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không</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chạy</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bất</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cứ</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ứng</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dụng</a:t>
            </a:r>
            <a:r>
              <a:rPr lang="en-US" dirty="0">
                <a:solidFill>
                  <a:prstClr val="black"/>
                </a:solidFill>
                <a:latin typeface="Tahoma" pitchFamily="34" charset="0"/>
                <a:ea typeface="Tahoma" pitchFamily="34" charset="0"/>
                <a:cs typeface="Tahoma" pitchFamily="34" charset="0"/>
              </a:rPr>
              <a:t>, hay </a:t>
            </a:r>
            <a:r>
              <a:rPr lang="en-US" dirty="0" err="1">
                <a:solidFill>
                  <a:prstClr val="black"/>
                </a:solidFill>
                <a:latin typeface="Tahoma" pitchFamily="34" charset="0"/>
                <a:ea typeface="Tahoma" pitchFamily="34" charset="0"/>
                <a:cs typeface="Tahoma" pitchFamily="34" charset="0"/>
              </a:rPr>
              <a:t>có</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để</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truy</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cập</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dữ</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liệu</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từ</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máy</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tính</a:t>
            </a:r>
            <a:r>
              <a:rPr lang="en-US" dirty="0">
                <a:solidFill>
                  <a:prstClr val="black"/>
                </a:solidFill>
                <a:latin typeface="Tahoma" pitchFamily="34" charset="0"/>
                <a:ea typeface="Tahoma" pitchFamily="34" charset="0"/>
                <a:cs typeface="Tahoma" pitchFamily="34" charset="0"/>
              </a:rPr>
              <a:t>. 1 </a:t>
            </a:r>
            <a:r>
              <a:rPr lang="en-US" dirty="0" err="1">
                <a:solidFill>
                  <a:prstClr val="black"/>
                </a:solidFill>
                <a:latin typeface="Tahoma" pitchFamily="34" charset="0"/>
                <a:ea typeface="Tahoma" pitchFamily="34" charset="0"/>
                <a:cs typeface="Tahoma" pitchFamily="34" charset="0"/>
              </a:rPr>
              <a:t>chuyên</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gia</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sẽ</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có</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kinh</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nghiệm</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và</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các</a:t>
            </a:r>
            <a:r>
              <a:rPr lang="en-US" dirty="0">
                <a:solidFill>
                  <a:prstClr val="black"/>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công</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cụ</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thích</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hợp</a:t>
            </a:r>
            <a:r>
              <a:rPr lang="en-US" dirty="0">
                <a:solidFill>
                  <a:srgbClr val="FF0000"/>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để</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đảm</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bảo</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rằng</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dữ</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liệu</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sẽ</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không</a:t>
            </a:r>
            <a:r>
              <a:rPr lang="en-US" dirty="0">
                <a:solidFill>
                  <a:prstClr val="black"/>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bị</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ghi</a:t>
            </a:r>
            <a:r>
              <a:rPr lang="en-US" dirty="0">
                <a:solidFill>
                  <a:srgbClr val="FF0000"/>
                </a:solidFill>
                <a:latin typeface="Tahoma" pitchFamily="34" charset="0"/>
                <a:ea typeface="Tahoma" pitchFamily="34" charset="0"/>
                <a:cs typeface="Tahoma" pitchFamily="34" charset="0"/>
              </a:rPr>
              <a:t> </a:t>
            </a:r>
            <a:r>
              <a:rPr lang="en-US" dirty="0" err="1">
                <a:solidFill>
                  <a:srgbClr val="FF0000"/>
                </a:solidFill>
                <a:latin typeface="Tahoma" pitchFamily="34" charset="0"/>
                <a:ea typeface="Tahoma" pitchFamily="34" charset="0"/>
                <a:cs typeface="Tahoma" pitchFamily="34" charset="0"/>
              </a:rPr>
              <a:t>đè</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bị</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tổn</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hại</a:t>
            </a:r>
            <a:r>
              <a:rPr lang="vi-VN" dirty="0">
                <a:solidFill>
                  <a:prstClr val="black"/>
                </a:solidFill>
                <a:latin typeface="Tahoma" pitchFamily="34" charset="0"/>
                <a:ea typeface="Tahoma" pitchFamily="34" charset="0"/>
                <a:cs typeface="Tahoma" pitchFamily="34" charset="0"/>
              </a:rPr>
              <a:t> bởi </a:t>
            </a:r>
            <a:r>
              <a:rPr lang="vi-VN" dirty="0">
                <a:solidFill>
                  <a:srgbClr val="FF0000"/>
                </a:solidFill>
                <a:latin typeface="Tahoma" pitchFamily="34" charset="0"/>
                <a:ea typeface="Tahoma" pitchFamily="34" charset="0"/>
                <a:cs typeface="Tahoma" pitchFamily="34" charset="0"/>
              </a:rPr>
              <a:t>các dòng từ điện</a:t>
            </a:r>
            <a:r>
              <a:rPr lang="en-US" dirty="0">
                <a:solidFill>
                  <a:prstClr val="black"/>
                </a:solidFill>
                <a:latin typeface="Tahoma" pitchFamily="34" charset="0"/>
                <a:ea typeface="Tahoma" pitchFamily="34" charset="0"/>
                <a:cs typeface="Tahoma" pitchFamily="34" charset="0"/>
              </a:rPr>
              <a:t> hay </a:t>
            </a:r>
            <a:r>
              <a:rPr lang="en-US" dirty="0" err="1">
                <a:solidFill>
                  <a:prstClr val="black"/>
                </a:solidFill>
                <a:latin typeface="Tahoma" pitchFamily="34" charset="0"/>
                <a:ea typeface="Tahoma" pitchFamily="34" charset="0"/>
                <a:cs typeface="Tahoma" pitchFamily="34" charset="0"/>
              </a:rPr>
              <a:t>các</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mối</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nguy</a:t>
            </a:r>
            <a:r>
              <a:rPr lang="en-US" dirty="0">
                <a:solidFill>
                  <a:prstClr val="black"/>
                </a:solidFill>
                <a:latin typeface="Tahoma" pitchFamily="34" charset="0"/>
                <a:ea typeface="Tahoma" pitchFamily="34" charset="0"/>
                <a:cs typeface="Tahoma" pitchFamily="34" charset="0"/>
              </a:rPr>
              <a:t> </a:t>
            </a:r>
            <a:r>
              <a:rPr lang="en-US" dirty="0" err="1">
                <a:solidFill>
                  <a:prstClr val="black"/>
                </a:solidFill>
                <a:latin typeface="Tahoma" pitchFamily="34" charset="0"/>
                <a:ea typeface="Tahoma" pitchFamily="34" charset="0"/>
                <a:cs typeface="Tahoma" pitchFamily="34" charset="0"/>
              </a:rPr>
              <a:t>khác</a:t>
            </a:r>
            <a:r>
              <a:rPr lang="en-US" dirty="0">
                <a:solidFill>
                  <a:prstClr val="black"/>
                </a:solidFill>
                <a:latin typeface="Tahoma" pitchFamily="34" charset="0"/>
                <a:ea typeface="Tahoma" pitchFamily="34" charset="0"/>
                <a:cs typeface="Tahoma" pitchFamily="34" charset="0"/>
              </a:rPr>
              <a:t>.</a:t>
            </a:r>
          </a:p>
        </p:txBody>
      </p:sp>
      <p:sp>
        <p:nvSpPr>
          <p:cNvPr id="29" name="Oval 28"/>
          <p:cNvSpPr/>
          <p:nvPr/>
        </p:nvSpPr>
        <p:spPr>
          <a:xfrm>
            <a:off x="585359" y="1685109"/>
            <a:ext cx="298041" cy="40812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30" name="Rounded Rectangle 29"/>
          <p:cNvSpPr/>
          <p:nvPr/>
        </p:nvSpPr>
        <p:spPr>
          <a:xfrm>
            <a:off x="1077581" y="2870924"/>
            <a:ext cx="10216656" cy="711107"/>
          </a:xfrm>
          <a:prstGeom prst="roundRect">
            <a:avLst/>
          </a:prstGeom>
          <a:solidFill>
            <a:schemeClr val="accent5">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srgbClr val="FF0000"/>
                </a:solidFill>
                <a:latin typeface="Tahoma" pitchFamily="34" charset="0"/>
                <a:ea typeface="Tahoma" pitchFamily="34" charset="0"/>
                <a:cs typeface="Tahoma" pitchFamily="34" charset="0"/>
              </a:rPr>
              <a:t>Thu thập (bảo vệ) </a:t>
            </a:r>
            <a:r>
              <a:rPr lang="vi-VN" dirty="0">
                <a:solidFill>
                  <a:prstClr val="black"/>
                </a:solidFill>
                <a:latin typeface="Tahoma" pitchFamily="34" charset="0"/>
                <a:ea typeface="Tahoma" pitchFamily="34" charset="0"/>
                <a:cs typeface="Tahoma" pitchFamily="34" charset="0"/>
              </a:rPr>
              <a:t>tất cả các thiết bị điện tử có liên quan bao gồm ổ cứng, điện thoại di động, DVD, USB,... mà đối tượng có thể sử dụng.</a:t>
            </a:r>
            <a:endParaRPr lang="en-US" dirty="0">
              <a:solidFill>
                <a:prstClr val="black"/>
              </a:solidFill>
              <a:latin typeface="Tahoma" pitchFamily="34" charset="0"/>
              <a:ea typeface="Tahoma" pitchFamily="34" charset="0"/>
              <a:cs typeface="Tahoma" pitchFamily="34" charset="0"/>
            </a:endParaRPr>
          </a:p>
        </p:txBody>
      </p:sp>
      <p:sp>
        <p:nvSpPr>
          <p:cNvPr id="31" name="Oval 30"/>
          <p:cNvSpPr/>
          <p:nvPr/>
        </p:nvSpPr>
        <p:spPr>
          <a:xfrm>
            <a:off x="551248" y="2876316"/>
            <a:ext cx="298041" cy="408121"/>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32" name="Rounded Rectangle 31"/>
          <p:cNvSpPr/>
          <p:nvPr/>
        </p:nvSpPr>
        <p:spPr>
          <a:xfrm>
            <a:off x="1077581" y="3808979"/>
            <a:ext cx="10216656" cy="630775"/>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Dừng </a:t>
            </a:r>
            <a:r>
              <a:rPr lang="vi-VN" dirty="0">
                <a:solidFill>
                  <a:srgbClr val="FF0000"/>
                </a:solidFill>
                <a:latin typeface="Tahoma" pitchFamily="34" charset="0"/>
                <a:ea typeface="Tahoma" pitchFamily="34" charset="0"/>
                <a:cs typeface="Tahoma" pitchFamily="34" charset="0"/>
              </a:rPr>
              <a:t>việc tiêu hủy tài liệu </a:t>
            </a:r>
            <a:r>
              <a:rPr lang="vi-VN" dirty="0">
                <a:solidFill>
                  <a:prstClr val="black"/>
                </a:solidFill>
                <a:latin typeface="Tahoma" pitchFamily="34" charset="0"/>
                <a:ea typeface="Tahoma" pitchFamily="34" charset="0"/>
                <a:cs typeface="Tahoma" pitchFamily="34" charset="0"/>
              </a:rPr>
              <a:t>tự động hay việc sửa đổi chính sách liên quan tới các thiết bị điện tử hay các người dùng của chúng tại thời điểm tìm thấy.</a:t>
            </a:r>
            <a:endParaRPr lang="en-US" dirty="0">
              <a:solidFill>
                <a:prstClr val="black"/>
              </a:solidFill>
              <a:latin typeface="Tahoma" pitchFamily="34" charset="0"/>
              <a:ea typeface="Tahoma" pitchFamily="34" charset="0"/>
              <a:cs typeface="Tahoma" pitchFamily="34" charset="0"/>
            </a:endParaRPr>
          </a:p>
        </p:txBody>
      </p:sp>
      <p:sp>
        <p:nvSpPr>
          <p:cNvPr id="33" name="Oval 32"/>
          <p:cNvSpPr/>
          <p:nvPr/>
        </p:nvSpPr>
        <p:spPr>
          <a:xfrm>
            <a:off x="541141" y="3846886"/>
            <a:ext cx="298041" cy="408121"/>
          </a:xfrm>
          <a:prstGeom prst="ellipse">
            <a:avLst/>
          </a:prstGeom>
          <a:solidFill>
            <a:schemeClr val="accent5">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34" name="Rounded Rectangle 33"/>
          <p:cNvSpPr/>
          <p:nvPr/>
        </p:nvSpPr>
        <p:spPr>
          <a:xfrm>
            <a:off x="1077581" y="4748642"/>
            <a:ext cx="10216656" cy="604043"/>
          </a:xfrm>
          <a:prstGeom prst="roundRect">
            <a:avLst/>
          </a:prstGeom>
          <a:solidFill>
            <a:schemeClr val="accent5">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Thực hiện </a:t>
            </a:r>
            <a:r>
              <a:rPr lang="vi-VN" dirty="0">
                <a:solidFill>
                  <a:srgbClr val="FF0000"/>
                </a:solidFill>
                <a:latin typeface="Tahoma" pitchFamily="34" charset="0"/>
                <a:ea typeface="Tahoma" pitchFamily="34" charset="0"/>
                <a:cs typeface="Tahoma" pitchFamily="34" charset="0"/>
              </a:rPr>
              <a:t>việc đánh giá tổng thể </a:t>
            </a:r>
            <a:r>
              <a:rPr lang="vi-VN" dirty="0">
                <a:solidFill>
                  <a:prstClr val="black"/>
                </a:solidFill>
                <a:latin typeface="Tahoma" pitchFamily="34" charset="0"/>
                <a:ea typeface="Tahoma" pitchFamily="34" charset="0"/>
                <a:cs typeface="Tahoma" pitchFamily="34" charset="0"/>
              </a:rPr>
              <a:t>hiện trường vụ án và xác định loại dữ liệu, thông tin mà bạn đang tìm.</a:t>
            </a:r>
            <a:endParaRPr lang="en-US" dirty="0">
              <a:solidFill>
                <a:prstClr val="black"/>
              </a:solidFill>
              <a:latin typeface="Tahoma" pitchFamily="34" charset="0"/>
              <a:ea typeface="Tahoma" pitchFamily="34" charset="0"/>
              <a:cs typeface="Tahoma" pitchFamily="34" charset="0"/>
            </a:endParaRPr>
          </a:p>
        </p:txBody>
      </p:sp>
      <p:sp>
        <p:nvSpPr>
          <p:cNvPr id="35" name="Oval 34"/>
          <p:cNvSpPr/>
          <p:nvPr/>
        </p:nvSpPr>
        <p:spPr>
          <a:xfrm>
            <a:off x="568034" y="4752712"/>
            <a:ext cx="298041" cy="408121"/>
          </a:xfrm>
          <a:prstGeom prst="ellipse">
            <a:avLst/>
          </a:prstGeom>
          <a:solidFill>
            <a:schemeClr val="accent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36" name="Rounded Rectangle 35"/>
          <p:cNvSpPr/>
          <p:nvPr/>
        </p:nvSpPr>
        <p:spPr>
          <a:xfrm>
            <a:off x="1077581" y="5661573"/>
            <a:ext cx="10216656" cy="607115"/>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Khi mà thiết bị đã </a:t>
            </a:r>
            <a:r>
              <a:rPr lang="vi-VN" dirty="0">
                <a:solidFill>
                  <a:srgbClr val="FF0000"/>
                </a:solidFill>
                <a:latin typeface="Tahoma" pitchFamily="34" charset="0"/>
                <a:ea typeface="Tahoma" pitchFamily="34" charset="0"/>
                <a:cs typeface="Tahoma" pitchFamily="34" charset="0"/>
              </a:rPr>
              <a:t>được bảo đảm (được thu thập), </a:t>
            </a:r>
            <a:r>
              <a:rPr lang="vi-VN" dirty="0">
                <a:solidFill>
                  <a:prstClr val="black"/>
                </a:solidFill>
                <a:latin typeface="Tahoma" pitchFamily="34" charset="0"/>
                <a:ea typeface="Tahoma" pitchFamily="34" charset="0"/>
                <a:cs typeface="Tahoma" pitchFamily="34" charset="0"/>
              </a:rPr>
              <a:t>trích xuất các thông tin về thiết bị, thông tin xung quanh thiết bị, thông tin về mạng mà thiết bị kết nối vào.</a:t>
            </a:r>
            <a:endParaRPr lang="en-US" dirty="0">
              <a:solidFill>
                <a:prstClr val="black"/>
              </a:solidFill>
              <a:latin typeface="Tahoma" pitchFamily="34" charset="0"/>
              <a:ea typeface="Tahoma" pitchFamily="34" charset="0"/>
              <a:cs typeface="Tahoma" pitchFamily="34" charset="0"/>
            </a:endParaRPr>
          </a:p>
        </p:txBody>
      </p:sp>
      <p:sp>
        <p:nvSpPr>
          <p:cNvPr id="37" name="Oval 36"/>
          <p:cNvSpPr/>
          <p:nvPr/>
        </p:nvSpPr>
        <p:spPr>
          <a:xfrm>
            <a:off x="568034" y="5658538"/>
            <a:ext cx="298041" cy="408121"/>
          </a:xfrm>
          <a:prstGeom prst="ellipse">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5</a:t>
            </a:r>
          </a:p>
        </p:txBody>
      </p:sp>
      <p:sp>
        <p:nvSpPr>
          <p:cNvPr id="2" name="Slide Number Placeholder 1"/>
          <p:cNvSpPr>
            <a:spLocks noGrp="1"/>
          </p:cNvSpPr>
          <p:nvPr>
            <p:ph type="sldNum" sz="quarter" idx="12"/>
          </p:nvPr>
        </p:nvSpPr>
        <p:spPr/>
        <p:txBody>
          <a:bodyPr/>
          <a:lstStyle/>
          <a:p>
            <a:fld id="{3E15BD7C-E074-4D4A-84C3-500EE5B9C190}" type="slidenum">
              <a:rPr lang="ru-RU" smtClean="0"/>
              <a:pPr/>
              <a:t>54</a:t>
            </a:fld>
            <a:endParaRPr lang="ru-RU" dirty="0"/>
          </a:p>
        </p:txBody>
      </p:sp>
    </p:spTree>
    <p:extLst>
      <p:ext uri="{BB962C8B-B14F-4D97-AF65-F5344CB8AC3E}">
        <p14:creationId xmlns:p14="http://schemas.microsoft.com/office/powerpoint/2010/main" val="5151259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sz="3600" dirty="0"/>
              <a:t>Checklist để chuẩn bị cho việc điều tra máy tính</a:t>
            </a:r>
            <a:endParaRPr lang="en-US" sz="3600" dirty="0">
              <a:latin typeface="Arial" panose="020B0604020202020204" pitchFamily="34" charset="0"/>
              <a:cs typeface="Arial" panose="020B0604020202020204" pitchFamily="34" charset="0"/>
            </a:endParaRPr>
          </a:p>
        </p:txBody>
      </p:sp>
      <p:graphicFrame>
        <p:nvGraphicFramePr>
          <p:cNvPr id="16" name="Table 15"/>
          <p:cNvGraphicFramePr>
            <a:graphicFrameLocks noGrp="1"/>
          </p:cNvGraphicFramePr>
          <p:nvPr/>
        </p:nvGraphicFramePr>
        <p:xfrm>
          <a:off x="473529" y="1155832"/>
          <a:ext cx="11049000" cy="5481590"/>
        </p:xfrm>
        <a:graphic>
          <a:graphicData uri="http://schemas.openxmlformats.org/drawingml/2006/table">
            <a:tbl>
              <a:tblPr firstRow="1" bandRow="1">
                <a:tableStyleId>{C4B1156A-380E-4F78-BDF5-A606A8083BF9}</a:tableStyleId>
              </a:tblPr>
              <a:tblGrid>
                <a:gridCol w="11049000">
                  <a:extLst>
                    <a:ext uri="{9D8B030D-6E8A-4147-A177-3AD203B41FA5}">
                      <a16:colId xmlns:a16="http://schemas.microsoft.com/office/drawing/2014/main" val="1591652392"/>
                    </a:ext>
                  </a:extLst>
                </a:gridCol>
              </a:tblGrid>
              <a:tr h="5481590">
                <a:tc>
                  <a:txBody>
                    <a:bodyPr/>
                    <a:lstStyle/>
                    <a:p>
                      <a:endParaRPr lang="en-US" dirty="0"/>
                    </a:p>
                  </a:txBody>
                  <a:tcPr/>
                </a:tc>
                <a:extLst>
                  <a:ext uri="{0D108BD9-81ED-4DB2-BD59-A6C34878D82A}">
                    <a16:rowId xmlns:a16="http://schemas.microsoft.com/office/drawing/2014/main" val="2339843827"/>
                  </a:ext>
                </a:extLst>
              </a:tr>
            </a:tbl>
          </a:graphicData>
        </a:graphic>
      </p:graphicFrame>
      <p:sp>
        <p:nvSpPr>
          <p:cNvPr id="17" name="Rounded Rectangle 16"/>
          <p:cNvSpPr/>
          <p:nvPr/>
        </p:nvSpPr>
        <p:spPr>
          <a:xfrm>
            <a:off x="1077581" y="1575506"/>
            <a:ext cx="10216656" cy="825386"/>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Nếu có thể, trích xuất </a:t>
            </a:r>
            <a:r>
              <a:rPr lang="vi-VN" dirty="0">
                <a:solidFill>
                  <a:srgbClr val="FF0000"/>
                </a:solidFill>
                <a:latin typeface="Tahoma" pitchFamily="34" charset="0"/>
                <a:ea typeface="Tahoma" pitchFamily="34" charset="0"/>
                <a:cs typeface="Tahoma" pitchFamily="34" charset="0"/>
              </a:rPr>
              <a:t>mật khẩu </a:t>
            </a:r>
            <a:r>
              <a:rPr lang="vi-VN" dirty="0">
                <a:solidFill>
                  <a:prstClr val="black"/>
                </a:solidFill>
                <a:latin typeface="Tahoma" pitchFamily="34" charset="0"/>
                <a:ea typeface="Tahoma" pitchFamily="34" charset="0"/>
                <a:cs typeface="Tahoma" pitchFamily="34" charset="0"/>
              </a:rPr>
              <a:t>để truy cập các file mã hóa hay các file được bảo vệ bởi mật khẩu</a:t>
            </a:r>
            <a:endParaRPr lang="en-US" dirty="0">
              <a:solidFill>
                <a:prstClr val="black"/>
              </a:solidFill>
              <a:latin typeface="Tahoma" pitchFamily="34" charset="0"/>
              <a:ea typeface="Tahoma" pitchFamily="34" charset="0"/>
              <a:cs typeface="Tahoma" pitchFamily="34" charset="0"/>
            </a:endParaRPr>
          </a:p>
        </p:txBody>
      </p:sp>
      <p:sp>
        <p:nvSpPr>
          <p:cNvPr id="29" name="Oval 28"/>
          <p:cNvSpPr/>
          <p:nvPr/>
        </p:nvSpPr>
        <p:spPr>
          <a:xfrm>
            <a:off x="585359" y="1685109"/>
            <a:ext cx="298041" cy="40812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30" name="Rounded Rectangle 29"/>
          <p:cNvSpPr/>
          <p:nvPr/>
        </p:nvSpPr>
        <p:spPr>
          <a:xfrm>
            <a:off x="1058509" y="2663972"/>
            <a:ext cx="10216656" cy="711107"/>
          </a:xfrm>
          <a:prstGeom prst="roundRect">
            <a:avLst/>
          </a:prstGeom>
          <a:solidFill>
            <a:schemeClr val="accent5">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Tổng hợp 1 danh sách bao gồm tên, địa chỉ email, và </a:t>
            </a:r>
            <a:r>
              <a:rPr lang="vi-VN" dirty="0">
                <a:solidFill>
                  <a:srgbClr val="FF0000"/>
                </a:solidFill>
                <a:latin typeface="Tahoma" pitchFamily="34" charset="0"/>
                <a:ea typeface="Tahoma" pitchFamily="34" charset="0"/>
                <a:cs typeface="Tahoma" pitchFamily="34" charset="0"/>
              </a:rPr>
              <a:t>các thông tin định danh khác </a:t>
            </a:r>
            <a:r>
              <a:rPr lang="vi-VN" dirty="0">
                <a:solidFill>
                  <a:prstClr val="black"/>
                </a:solidFill>
                <a:latin typeface="Tahoma" pitchFamily="34" charset="0"/>
                <a:ea typeface="Tahoma" pitchFamily="34" charset="0"/>
                <a:cs typeface="Tahoma" pitchFamily="34" charset="0"/>
              </a:rPr>
              <a:t>về các đối tượng mà đối tượng tình nghi có thể có liên lạc tới.</a:t>
            </a:r>
            <a:endParaRPr lang="en-US" dirty="0">
              <a:solidFill>
                <a:prstClr val="black"/>
              </a:solidFill>
              <a:latin typeface="Tahoma" pitchFamily="34" charset="0"/>
              <a:ea typeface="Tahoma" pitchFamily="34" charset="0"/>
              <a:cs typeface="Tahoma" pitchFamily="34" charset="0"/>
            </a:endParaRPr>
          </a:p>
        </p:txBody>
      </p:sp>
      <p:sp>
        <p:nvSpPr>
          <p:cNvPr id="31" name="Oval 30"/>
          <p:cNvSpPr/>
          <p:nvPr/>
        </p:nvSpPr>
        <p:spPr>
          <a:xfrm>
            <a:off x="532176" y="2669364"/>
            <a:ext cx="298041" cy="408121"/>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7</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2" name="Rounded Rectangle 31"/>
          <p:cNvSpPr/>
          <p:nvPr/>
        </p:nvSpPr>
        <p:spPr>
          <a:xfrm>
            <a:off x="1077581" y="3606287"/>
            <a:ext cx="10216656" cy="939663"/>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Nếu máy tính đã được truy cập trước khi </a:t>
            </a:r>
            <a:r>
              <a:rPr lang="vi-VN" dirty="0">
                <a:solidFill>
                  <a:srgbClr val="FF0000"/>
                </a:solidFill>
                <a:latin typeface="Tahoma" pitchFamily="34" charset="0"/>
                <a:ea typeface="Tahoma" pitchFamily="34" charset="0"/>
                <a:cs typeface="Tahoma" pitchFamily="34" charset="0"/>
              </a:rPr>
              <a:t>chuyên viên điều tra </a:t>
            </a:r>
            <a:r>
              <a:rPr lang="vi-VN" dirty="0">
                <a:solidFill>
                  <a:prstClr val="black"/>
                </a:solidFill>
                <a:latin typeface="Tahoma" pitchFamily="34" charset="0"/>
                <a:ea typeface="Tahoma" pitchFamily="34" charset="0"/>
                <a:cs typeface="Tahoma" pitchFamily="34" charset="0"/>
              </a:rPr>
              <a:t>có thể tạo ra các </a:t>
            </a:r>
            <a:r>
              <a:rPr lang="vi-VN" dirty="0">
                <a:solidFill>
                  <a:srgbClr val="FF0000"/>
                </a:solidFill>
                <a:latin typeface="Tahoma" pitchFamily="34" charset="0"/>
                <a:ea typeface="Tahoma" pitchFamily="34" charset="0"/>
                <a:cs typeface="Tahoma" pitchFamily="34" charset="0"/>
              </a:rPr>
              <a:t>ảnh bằng chứng (mirror image)</a:t>
            </a:r>
            <a:r>
              <a:rPr lang="vi-VN" dirty="0">
                <a:solidFill>
                  <a:prstClr val="black"/>
                </a:solidFill>
                <a:latin typeface="Tahoma" pitchFamily="34" charset="0"/>
                <a:ea typeface="Tahoma" pitchFamily="34" charset="0"/>
                <a:cs typeface="Tahoma" pitchFamily="34" charset="0"/>
              </a:rPr>
              <a:t>, cần ghi ra người đã truy cập nó, các file mà họ truy cập, thời điểm truy cập. Nếu có thể, tìm ra tại sao lại truy cập vào máy tính đó.</a:t>
            </a:r>
            <a:endParaRPr lang="en-US" dirty="0">
              <a:solidFill>
                <a:prstClr val="black"/>
              </a:solidFill>
              <a:latin typeface="Tahoma" pitchFamily="34" charset="0"/>
              <a:ea typeface="Tahoma" pitchFamily="34" charset="0"/>
              <a:cs typeface="Tahoma" pitchFamily="34" charset="0"/>
            </a:endParaRPr>
          </a:p>
        </p:txBody>
      </p:sp>
      <p:sp>
        <p:nvSpPr>
          <p:cNvPr id="33" name="Oval 32"/>
          <p:cNvSpPr/>
          <p:nvPr/>
        </p:nvSpPr>
        <p:spPr>
          <a:xfrm>
            <a:off x="541141" y="3644194"/>
            <a:ext cx="298041" cy="408121"/>
          </a:xfrm>
          <a:prstGeom prst="ellipse">
            <a:avLst/>
          </a:prstGeom>
          <a:solidFill>
            <a:schemeClr val="accent5">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8</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4" name="Rounded Rectangle 33"/>
          <p:cNvSpPr/>
          <p:nvPr/>
        </p:nvSpPr>
        <p:spPr>
          <a:xfrm>
            <a:off x="1058509" y="4785753"/>
            <a:ext cx="10216656" cy="604043"/>
          </a:xfrm>
          <a:prstGeom prst="roundRect">
            <a:avLst/>
          </a:prstGeom>
          <a:solidFill>
            <a:schemeClr val="accent5">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Giữ việc </a:t>
            </a:r>
            <a:r>
              <a:rPr lang="vi-VN" dirty="0">
                <a:solidFill>
                  <a:srgbClr val="FF0000"/>
                </a:solidFill>
                <a:latin typeface="Tahoma" pitchFamily="34" charset="0"/>
                <a:ea typeface="Tahoma" pitchFamily="34" charset="0"/>
                <a:cs typeface="Tahoma" pitchFamily="34" charset="0"/>
              </a:rPr>
              <a:t>giám sát chặt </a:t>
            </a:r>
            <a:r>
              <a:rPr lang="vi-VN" dirty="0">
                <a:solidFill>
                  <a:prstClr val="black"/>
                </a:solidFill>
                <a:latin typeface="Tahoma" pitchFamily="34" charset="0"/>
                <a:ea typeface="Tahoma" pitchFamily="34" charset="0"/>
                <a:cs typeface="Tahoma" pitchFamily="34" charset="0"/>
              </a:rPr>
              <a:t>đối với từng thiết bị điện tử, chỉ ra thiết bị đó được từng ở đâu, nó đã từng được qua tay của những ai và lý do cho việc qua tay đó.</a:t>
            </a:r>
            <a:endParaRPr lang="en-US" dirty="0">
              <a:solidFill>
                <a:prstClr val="black"/>
              </a:solidFill>
              <a:latin typeface="Tahoma" pitchFamily="34" charset="0"/>
              <a:ea typeface="Tahoma" pitchFamily="34" charset="0"/>
              <a:cs typeface="Tahoma" pitchFamily="34" charset="0"/>
            </a:endParaRPr>
          </a:p>
        </p:txBody>
      </p:sp>
      <p:sp>
        <p:nvSpPr>
          <p:cNvPr id="35" name="Oval 34"/>
          <p:cNvSpPr/>
          <p:nvPr/>
        </p:nvSpPr>
        <p:spPr>
          <a:xfrm>
            <a:off x="548962" y="4789823"/>
            <a:ext cx="298041" cy="408121"/>
          </a:xfrm>
          <a:prstGeom prst="ellipse">
            <a:avLst/>
          </a:prstGeom>
          <a:solidFill>
            <a:schemeClr val="accent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9</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6" name="Rounded Rectangle 35"/>
          <p:cNvSpPr/>
          <p:nvPr/>
        </p:nvSpPr>
        <p:spPr>
          <a:xfrm>
            <a:off x="1665674" y="5701621"/>
            <a:ext cx="9609491" cy="405086"/>
          </a:xfrm>
          <a:prstGeom prst="round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Tạo danh sách các </a:t>
            </a:r>
            <a:r>
              <a:rPr lang="vi-VN" dirty="0">
                <a:solidFill>
                  <a:srgbClr val="FF0000"/>
                </a:solidFill>
                <a:latin typeface="Tahoma" pitchFamily="34" charset="0"/>
                <a:ea typeface="Tahoma" pitchFamily="34" charset="0"/>
                <a:cs typeface="Tahoma" pitchFamily="34" charset="0"/>
              </a:rPr>
              <a:t>từ khóa </a:t>
            </a:r>
            <a:r>
              <a:rPr lang="vi-VN" dirty="0">
                <a:solidFill>
                  <a:prstClr val="black"/>
                </a:solidFill>
                <a:latin typeface="Tahoma" pitchFamily="34" charset="0"/>
                <a:ea typeface="Tahoma" pitchFamily="34" charset="0"/>
                <a:cs typeface="Tahoma" pitchFamily="34" charset="0"/>
              </a:rPr>
              <a:t>hay các câu từ dễ nhớ để dùng khi cần tìm các dữ liệu liên quan.</a:t>
            </a:r>
            <a:endParaRPr lang="en-US" dirty="0">
              <a:solidFill>
                <a:prstClr val="black"/>
              </a:solidFill>
              <a:latin typeface="Tahoma" pitchFamily="34" charset="0"/>
              <a:ea typeface="Tahoma" pitchFamily="34" charset="0"/>
              <a:cs typeface="Tahoma" pitchFamily="34" charset="0"/>
            </a:endParaRPr>
          </a:p>
        </p:txBody>
      </p:sp>
      <p:sp>
        <p:nvSpPr>
          <p:cNvPr id="37" name="Oval 36"/>
          <p:cNvSpPr/>
          <p:nvPr/>
        </p:nvSpPr>
        <p:spPr>
          <a:xfrm>
            <a:off x="548962" y="5710586"/>
            <a:ext cx="869348" cy="408121"/>
          </a:xfrm>
          <a:prstGeom prst="ellipse">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10</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55</a:t>
            </a:fld>
            <a:endParaRPr lang="ru-RU" dirty="0"/>
          </a:p>
        </p:txBody>
      </p:sp>
    </p:spTree>
    <p:extLst>
      <p:ext uri="{BB962C8B-B14F-4D97-AF65-F5344CB8AC3E}">
        <p14:creationId xmlns:p14="http://schemas.microsoft.com/office/powerpoint/2010/main" val="5821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114920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5819" y="771038"/>
            <a:ext cx="11531381" cy="1651772"/>
          </a:xfrm>
        </p:spPr>
        <p:txBody>
          <a:bodyPr>
            <a:normAutofit fontScale="92500" lnSpcReduction="20000"/>
          </a:bodyPr>
          <a:lstStyle/>
          <a:p>
            <a:pPr marL="285750" indent="-285750">
              <a:lnSpc>
                <a:spcPct val="107000"/>
              </a:lnSpc>
              <a:spcAft>
                <a:spcPts val="800"/>
              </a:spcAft>
              <a:buFont typeface="Wingdings" panose="05000000000000000000" pitchFamily="2" charset="2"/>
              <a:buChar char="q"/>
            </a:pPr>
            <a:r>
              <a:rPr lang="vi-VN" sz="2000" dirty="0"/>
              <a:t>Người đưa ra quyết định là người </a:t>
            </a:r>
            <a:r>
              <a:rPr lang="vi-VN" sz="2000" dirty="0">
                <a:solidFill>
                  <a:srgbClr val="FF0000"/>
                </a:solidFill>
              </a:rPr>
              <a:t>áp đặt chính sách và thủ tục xử lý sự cố</a:t>
            </a:r>
            <a:r>
              <a:rPr lang="vi-VN" sz="2000" dirty="0"/>
              <a:t>.</a:t>
            </a:r>
            <a:endParaRPr lang="en-US" sz="2000" dirty="0"/>
          </a:p>
          <a:p>
            <a:pPr marL="285750" indent="-285750">
              <a:lnSpc>
                <a:spcPct val="107000"/>
              </a:lnSpc>
              <a:spcAft>
                <a:spcPts val="800"/>
              </a:spcAft>
              <a:buFont typeface="Wingdings" panose="05000000000000000000" pitchFamily="2" charset="2"/>
              <a:buChar char="q"/>
            </a:pPr>
            <a:r>
              <a:rPr lang="vi-VN" sz="2000" dirty="0"/>
              <a:t>Thông báo cho người đưa ra quyết định để yêu cầu thẩm quyền khi mà sự cố xảy ra không được đề cập trong chính sách và thủ tục.</a:t>
            </a:r>
            <a:endParaRPr lang="en-US" sz="2000" dirty="0"/>
          </a:p>
          <a:p>
            <a:pPr marL="285750" indent="-285750">
              <a:lnSpc>
                <a:spcPct val="107000"/>
              </a:lnSpc>
              <a:spcAft>
                <a:spcPts val="800"/>
              </a:spcAft>
              <a:buFont typeface="Wingdings" panose="05000000000000000000" pitchFamily="2" charset="2"/>
              <a:buChar char="q"/>
            </a:pPr>
            <a:r>
              <a:rPr lang="vi-VN" sz="2000" dirty="0"/>
              <a:t>Sau khi xin quyền thành công, </a:t>
            </a:r>
            <a:r>
              <a:rPr lang="vi-VN" sz="2000" dirty="0">
                <a:solidFill>
                  <a:srgbClr val="FF0000"/>
                </a:solidFill>
              </a:rPr>
              <a:t>đánh giá tình hình </a:t>
            </a:r>
            <a:r>
              <a:rPr lang="vi-VN" sz="2000" dirty="0"/>
              <a:t>và </a:t>
            </a:r>
            <a:r>
              <a:rPr lang="vi-VN" sz="2000" dirty="0">
                <a:solidFill>
                  <a:srgbClr val="FF0000"/>
                </a:solidFill>
              </a:rPr>
              <a:t>xác định cần hành động thế nào</a:t>
            </a:r>
            <a:r>
              <a:rPr lang="vi-VN" sz="2000" dirty="0"/>
              <a:t>.</a:t>
            </a:r>
          </a:p>
          <a:p>
            <a:pPr marL="0" indent="0">
              <a:lnSpc>
                <a:spcPct val="107000"/>
              </a:lnSpc>
              <a:spcAft>
                <a:spcPts val="800"/>
              </a:spcAft>
              <a:buNone/>
            </a:pPr>
            <a:endParaRPr lang="en-US" sz="2000" dirty="0"/>
          </a:p>
        </p:txBody>
      </p:sp>
      <p:sp>
        <p:nvSpPr>
          <p:cNvPr id="3" name="Title 2"/>
          <p:cNvSpPr>
            <a:spLocks noGrp="1"/>
          </p:cNvSpPr>
          <p:nvPr>
            <p:ph type="title"/>
          </p:nvPr>
        </p:nvSpPr>
        <p:spPr>
          <a:xfrm>
            <a:off x="762000" y="-27384"/>
            <a:ext cx="11125200" cy="713184"/>
          </a:xfrm>
        </p:spPr>
        <p:txBody>
          <a:bodyPr/>
          <a:lstStyle/>
          <a:p>
            <a:pPr algn="l"/>
            <a:r>
              <a:rPr lang="vi-VN" sz="3200" dirty="0"/>
              <a:t>Thông báo cho người đưa ra quyết định và bên cung cấp quyền </a:t>
            </a:r>
            <a:endParaRPr lang="en-US" sz="3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57</a:t>
            </a:fld>
            <a:endParaRPr lang="ru-RU" dirty="0"/>
          </a:p>
        </p:txBody>
      </p:sp>
      <p:graphicFrame>
        <p:nvGraphicFramePr>
          <p:cNvPr id="5" name="Table 4"/>
          <p:cNvGraphicFramePr>
            <a:graphicFrameLocks noGrp="1"/>
          </p:cNvGraphicFramePr>
          <p:nvPr/>
        </p:nvGraphicFramePr>
        <p:xfrm>
          <a:off x="762000" y="2422810"/>
          <a:ext cx="10614585" cy="3814502"/>
        </p:xfrm>
        <a:graphic>
          <a:graphicData uri="http://schemas.openxmlformats.org/drawingml/2006/table">
            <a:tbl>
              <a:tblPr firstRow="1" bandRow="1">
                <a:tableStyleId>{5C22544A-7EE6-4342-B048-85BDC9FD1C3A}</a:tableStyleId>
              </a:tblPr>
              <a:tblGrid>
                <a:gridCol w="3428998">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375587">
                  <a:extLst>
                    <a:ext uri="{9D8B030D-6E8A-4147-A177-3AD203B41FA5}">
                      <a16:colId xmlns:a16="http://schemas.microsoft.com/office/drawing/2014/main" val="20002"/>
                    </a:ext>
                  </a:extLst>
                </a:gridCol>
              </a:tblGrid>
              <a:tr h="3814502">
                <a:tc>
                  <a:txBody>
                    <a:bodyPr/>
                    <a:lstStyle/>
                    <a:p>
                      <a:r>
                        <a:rPr lang="vi-VN" sz="2000" b="1" dirty="0">
                          <a:solidFill>
                            <a:schemeClr val="tx1"/>
                          </a:solidFill>
                        </a:rPr>
                        <a:t>Cách thực hiện tốt nhất:</a:t>
                      </a:r>
                    </a:p>
                    <a:p>
                      <a:endParaRPr lang="vi-VN" sz="2000" b="1" dirty="0">
                        <a:solidFill>
                          <a:schemeClr val="tx1"/>
                        </a:solidFill>
                      </a:endParaRPr>
                    </a:p>
                    <a:p>
                      <a:pPr marL="174625" indent="0"/>
                      <a:r>
                        <a:rPr lang="vi-VN" b="0" dirty="0">
                          <a:solidFill>
                            <a:schemeClr val="tx1"/>
                          </a:solidFill>
                        </a:rPr>
                        <a:t>Lấy quyền được thực hiện điều tra từ </a:t>
                      </a:r>
                      <a:r>
                        <a:rPr lang="vi-VN" b="0" dirty="0">
                          <a:solidFill>
                            <a:srgbClr val="FF0000"/>
                          </a:solidFill>
                        </a:rPr>
                        <a:t>người đưa ra quyết định</a:t>
                      </a:r>
                    </a:p>
                    <a:p>
                      <a:pPr marL="174625" indent="0"/>
                      <a:endParaRPr lang="vi-VN" b="0" dirty="0">
                        <a:solidFill>
                          <a:schemeClr val="tx1"/>
                        </a:solidFill>
                      </a:endParaRPr>
                    </a:p>
                    <a:p>
                      <a:pPr marL="174625" indent="0"/>
                      <a:endParaRPr lang="vi-VN" b="0" dirty="0">
                        <a:solidFill>
                          <a:schemeClr val="tx1"/>
                        </a:solidFill>
                      </a:endParaRPr>
                    </a:p>
                    <a:p>
                      <a:pPr marL="174625" indent="0"/>
                      <a:endParaRPr lang="vi-VN" b="0" dirty="0">
                        <a:solidFill>
                          <a:schemeClr val="tx1"/>
                        </a:solidFill>
                      </a:endParaRPr>
                    </a:p>
                    <a:p>
                      <a:pPr marL="174625" indent="0"/>
                      <a:endParaRPr lang="vi-VN" b="0" dirty="0">
                        <a:solidFill>
                          <a:schemeClr val="tx1"/>
                        </a:solidFill>
                      </a:endParaRPr>
                    </a:p>
                    <a:p>
                      <a:pPr marL="174625" indent="0"/>
                      <a:endParaRPr lang="vi-VN" b="0" dirty="0">
                        <a:solidFill>
                          <a:schemeClr val="tx1"/>
                        </a:solidFill>
                      </a:endParaRPr>
                    </a:p>
                    <a:p>
                      <a:pPr marL="174625" indent="0"/>
                      <a:endParaRPr lang="vi-VN" b="0" dirty="0">
                        <a:solidFill>
                          <a:schemeClr val="tx1"/>
                        </a:solidFill>
                      </a:endParaRPr>
                    </a:p>
                    <a:p>
                      <a:pPr marL="174625" indent="0"/>
                      <a:endParaRPr lang="en-GB" b="0" dirty="0">
                        <a:solidFill>
                          <a:schemeClr val="tx1"/>
                        </a:solidFill>
                      </a:endParaRPr>
                    </a:p>
                  </a:txBody>
                  <a:tcPr>
                    <a:solidFill>
                      <a:srgbClr val="FDF2E9"/>
                    </a:solidFill>
                  </a:tcPr>
                </a:tc>
                <a:tc>
                  <a:txBody>
                    <a:bodyPr/>
                    <a:lstStyle/>
                    <a:p>
                      <a:endParaRPr lang="vi-VN" b="0" dirty="0">
                        <a:solidFill>
                          <a:schemeClr val="tx1"/>
                        </a:solidFill>
                      </a:endParaRPr>
                    </a:p>
                    <a:p>
                      <a:endParaRPr lang="vi-VN" b="0" dirty="0">
                        <a:solidFill>
                          <a:schemeClr val="tx1"/>
                        </a:solidFill>
                      </a:endParaRPr>
                    </a:p>
                    <a:p>
                      <a:pPr marL="120650" indent="0"/>
                      <a:r>
                        <a:rPr lang="vi-VN" b="0" dirty="0">
                          <a:solidFill>
                            <a:schemeClr val="tx1"/>
                          </a:solidFill>
                        </a:rPr>
                        <a:t>Ghi báo cáo mọi sự kiện và mọi quyết định tại thời điểm xảy ra sự cố và </a:t>
                      </a:r>
                      <a:r>
                        <a:rPr lang="vi-VN" b="0" dirty="0">
                          <a:solidFill>
                            <a:srgbClr val="FF0000"/>
                          </a:solidFill>
                        </a:rPr>
                        <a:t>phản ứng với sự cố</a:t>
                      </a:r>
                      <a:endParaRPr lang="en-GB" b="0" dirty="0">
                        <a:solidFill>
                          <a:srgbClr val="FF0000"/>
                        </a:solidFill>
                      </a:endParaRPr>
                    </a:p>
                  </a:txBody>
                  <a:tcPr>
                    <a:solidFill>
                      <a:schemeClr val="accent5">
                        <a:lumMod val="20000"/>
                        <a:lumOff val="80000"/>
                      </a:schemeClr>
                    </a:solidFill>
                  </a:tcPr>
                </a:tc>
                <a:tc>
                  <a:txBody>
                    <a:bodyPr/>
                    <a:lstStyle/>
                    <a:p>
                      <a:endParaRPr lang="vi-VN" b="0" dirty="0">
                        <a:solidFill>
                          <a:schemeClr val="tx1"/>
                        </a:solidFill>
                      </a:endParaRPr>
                    </a:p>
                    <a:p>
                      <a:endParaRPr lang="vi-VN" b="0" dirty="0">
                        <a:solidFill>
                          <a:schemeClr val="tx1"/>
                        </a:solidFill>
                      </a:endParaRPr>
                    </a:p>
                    <a:p>
                      <a:pPr marL="120650" indent="0"/>
                      <a:r>
                        <a:rPr lang="vi-VN" b="0" dirty="0">
                          <a:solidFill>
                            <a:schemeClr val="tx1"/>
                          </a:solidFill>
                        </a:rPr>
                        <a:t>Phụ thuộc vào </a:t>
                      </a:r>
                      <a:r>
                        <a:rPr lang="vi-VN" b="0" dirty="0">
                          <a:solidFill>
                            <a:srgbClr val="FF0000"/>
                          </a:solidFill>
                        </a:rPr>
                        <a:t>phạm vi của sự cố</a:t>
                      </a:r>
                      <a:r>
                        <a:rPr lang="vi-VN" b="0" dirty="0">
                          <a:solidFill>
                            <a:schemeClr val="tx1"/>
                          </a:solidFill>
                        </a:rPr>
                        <a:t> và </a:t>
                      </a:r>
                      <a:r>
                        <a:rPr lang="vi-VN" b="0" dirty="0">
                          <a:solidFill>
                            <a:srgbClr val="FF0000"/>
                          </a:solidFill>
                        </a:rPr>
                        <a:t>các vấn đề an toàn nội bộ</a:t>
                      </a:r>
                      <a:r>
                        <a:rPr lang="vi-VN" b="0" dirty="0">
                          <a:solidFill>
                            <a:schemeClr val="tx1"/>
                          </a:solidFill>
                        </a:rPr>
                        <a:t> hay vấn đề về an toàn các file, ưu tiên trên hết là bảo vệ tổ chức trước các hiểm họa tiềm tàng có thể xảy ra ngay sau đó</a:t>
                      </a:r>
                      <a:endParaRPr lang="en-GB" b="0" dirty="0">
                        <a:solidFill>
                          <a:schemeClr val="tx1"/>
                        </a:solidFill>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247" y="4722240"/>
            <a:ext cx="948264" cy="1376512"/>
          </a:xfrm>
          <a:prstGeom prst="rect">
            <a:avLst/>
          </a:prstGeom>
        </p:spPr>
      </p:pic>
      <p:sp>
        <p:nvSpPr>
          <p:cNvPr id="7" name="TextBox 6"/>
          <p:cNvSpPr txBox="1"/>
          <p:nvPr/>
        </p:nvSpPr>
        <p:spPr>
          <a:xfrm>
            <a:off x="2422958" y="4699778"/>
            <a:ext cx="1524000" cy="369332"/>
          </a:xfrm>
          <a:prstGeom prst="rect">
            <a:avLst/>
          </a:prstGeom>
          <a:solidFill>
            <a:schemeClr val="bg2">
              <a:lumMod val="75000"/>
            </a:schemeClr>
          </a:solidFill>
        </p:spPr>
        <p:txBody>
          <a:bodyPr wrap="square" rtlCol="0">
            <a:spAutoFit/>
          </a:bodyPr>
          <a:lstStyle/>
          <a:p>
            <a:r>
              <a:rPr lang="vi-VN" dirty="0"/>
              <a:t>Decision is...</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4972440"/>
            <a:ext cx="1351789" cy="10451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400" y="5069110"/>
            <a:ext cx="981236" cy="948528"/>
          </a:xfrm>
          <a:prstGeom prst="rect">
            <a:avLst/>
          </a:prstGeom>
        </p:spPr>
      </p:pic>
    </p:spTree>
    <p:extLst>
      <p:ext uri="{BB962C8B-B14F-4D97-AF65-F5344CB8AC3E}">
        <p14:creationId xmlns:p14="http://schemas.microsoft.com/office/powerpoint/2010/main" val="15065734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07727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Phương thức điều tra </a:t>
            </a:r>
            <a:r>
              <a:rPr lang="vi-VN"/>
              <a:t>máy tính</a:t>
            </a:r>
            <a:r>
              <a:rPr lang="en-US"/>
              <a:t> 1</a:t>
            </a:r>
            <a:endParaRPr lang="en-US" dirty="0">
              <a:latin typeface="+mj-lt"/>
            </a:endParaRPr>
          </a:p>
        </p:txBody>
      </p:sp>
      <p:sp>
        <p:nvSpPr>
          <p:cNvPr id="6" name="Content Placeholder 1"/>
          <p:cNvSpPr txBox="1">
            <a:spLocks/>
          </p:cNvSpPr>
          <p:nvPr/>
        </p:nvSpPr>
        <p:spPr>
          <a:xfrm>
            <a:off x="-963168" y="731520"/>
            <a:ext cx="12192000" cy="142646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1" name="Rounded Rectangle 10"/>
          <p:cNvSpPr/>
          <p:nvPr/>
        </p:nvSpPr>
        <p:spPr>
          <a:xfrm>
            <a:off x="460414" y="905451"/>
            <a:ext cx="10833317" cy="425334"/>
          </a:xfrm>
          <a:prstGeom prst="roundRect">
            <a:avLst/>
          </a:prstGeom>
          <a:noFill/>
          <a:ln>
            <a:noFill/>
          </a:ln>
          <a:effectLst/>
        </p:spPr>
        <p:style>
          <a:lnRef idx="0">
            <a:scrgbClr r="0" g="0" b="0"/>
          </a:lnRef>
          <a:fillRef idx="1001">
            <a:schemeClr val="lt1"/>
          </a:fillRef>
          <a:effectRef idx="0">
            <a:scrgbClr r="0" g="0" b="0"/>
          </a:effectRef>
          <a:fontRef idx="minor">
            <a:schemeClr val="dk1"/>
          </a:fontRef>
        </p:style>
        <p:txBody>
          <a:bodyPr rtlCol="0" anchor="ctr"/>
          <a:lstStyle/>
          <a:p>
            <a:pPr algn="ctr"/>
            <a:r>
              <a:rPr lang="vi-VN" sz="3200" b="1" dirty="0">
                <a:solidFill>
                  <a:srgbClr val="00B0F0"/>
                </a:solidFill>
              </a:rPr>
              <a:t>Phương pháp luận</a:t>
            </a:r>
            <a:endParaRPr lang="en-US" sz="3200" b="1" dirty="0">
              <a:solidFill>
                <a:srgbClr val="00B0F0"/>
              </a:solidFill>
            </a:endParaRPr>
          </a:p>
        </p:txBody>
      </p:sp>
      <p:grpSp>
        <p:nvGrpSpPr>
          <p:cNvPr id="14" name="Group 13"/>
          <p:cNvGrpSpPr/>
          <p:nvPr/>
        </p:nvGrpSpPr>
        <p:grpSpPr>
          <a:xfrm>
            <a:off x="431052" y="1504718"/>
            <a:ext cx="5136947" cy="624593"/>
            <a:chOff x="320040" y="2898648"/>
            <a:chExt cx="4273296" cy="603504"/>
          </a:xfrm>
        </p:grpSpPr>
        <p:sp>
          <p:nvSpPr>
            <p:cNvPr id="7" name="Snip Diagonal Corner Rectangle 6"/>
            <p:cNvSpPr/>
            <p:nvPr/>
          </p:nvSpPr>
          <p:spPr>
            <a:xfrm>
              <a:off x="716280" y="3026526"/>
              <a:ext cx="3877056" cy="374904"/>
            </a:xfrm>
            <a:prstGeom prst="snip2DiagRect">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Hành</a:t>
              </a:r>
              <a:r>
                <a:rPr lang="en-US" dirty="0"/>
                <a:t> </a:t>
              </a:r>
              <a:r>
                <a:rPr lang="en-US" dirty="0" err="1"/>
                <a:t>động</a:t>
              </a:r>
              <a:r>
                <a:rPr lang="en-US" dirty="0"/>
                <a:t> </a:t>
              </a:r>
              <a:r>
                <a:rPr lang="en-US" dirty="0" err="1"/>
                <a:t>đầu</a:t>
              </a:r>
              <a:r>
                <a:rPr lang="en-US" dirty="0"/>
                <a:t> </a:t>
              </a:r>
              <a:r>
                <a:rPr lang="en-US" dirty="0" err="1"/>
                <a:t>tiên</a:t>
              </a:r>
              <a:r>
                <a:rPr lang="en-US" dirty="0"/>
                <a:t> </a:t>
              </a:r>
            </a:p>
          </p:txBody>
        </p:sp>
        <p:sp>
          <p:nvSpPr>
            <p:cNvPr id="13" name="Oval 12"/>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t>1</a:t>
              </a:r>
            </a:p>
          </p:txBody>
        </p:sp>
      </p:grpSp>
      <p:grpSp>
        <p:nvGrpSpPr>
          <p:cNvPr id="36" name="Group 35"/>
          <p:cNvGrpSpPr/>
          <p:nvPr/>
        </p:nvGrpSpPr>
        <p:grpSpPr>
          <a:xfrm flipH="1">
            <a:off x="6044321" y="2902235"/>
            <a:ext cx="5030314" cy="620083"/>
            <a:chOff x="320040" y="2898648"/>
            <a:chExt cx="4247853" cy="603504"/>
          </a:xfrm>
        </p:grpSpPr>
        <p:sp>
          <p:nvSpPr>
            <p:cNvPr id="37" name="Snip Diagonal Corner Rectangle 36"/>
            <p:cNvSpPr/>
            <p:nvPr/>
          </p:nvSpPr>
          <p:spPr>
            <a:xfrm>
              <a:off x="690837" y="2987564"/>
              <a:ext cx="3877056" cy="381507"/>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vi-VN" dirty="0">
                  <a:latin typeface="Calibri" panose="020F0502020204030204" pitchFamily="34" charset="0"/>
                  <a:cs typeface="Calibri" panose="020F0502020204030204" pitchFamily="34" charset="0"/>
                </a:rPr>
                <a:t>Phân tích dữ liệu </a:t>
              </a:r>
              <a:endParaRPr lang="en-US" dirty="0">
                <a:latin typeface="Calibri" panose="020F0502020204030204" pitchFamily="34" charset="0"/>
                <a:cs typeface="Calibri" panose="020F0502020204030204" pitchFamily="34" charset="0"/>
              </a:endParaRPr>
            </a:p>
          </p:txBody>
        </p:sp>
        <p:sp>
          <p:nvSpPr>
            <p:cNvPr id="38" name="Oval 37"/>
            <p:cNvSpPr/>
            <p:nvPr/>
          </p:nvSpPr>
          <p:spPr>
            <a:xfrm>
              <a:off x="320040" y="2898648"/>
              <a:ext cx="612648" cy="6035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t>6</a:t>
              </a:r>
            </a:p>
          </p:txBody>
        </p:sp>
      </p:grpSp>
      <p:sp>
        <p:nvSpPr>
          <p:cNvPr id="42" name="Snip Diagonal Corner Rectangle 41"/>
          <p:cNvSpPr/>
          <p:nvPr/>
        </p:nvSpPr>
        <p:spPr>
          <a:xfrm>
            <a:off x="907374" y="2303244"/>
            <a:ext cx="4660625" cy="388005"/>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Tìm</a:t>
            </a:r>
            <a:r>
              <a:rPr lang="en-US" dirty="0"/>
              <a:t> </a:t>
            </a:r>
            <a:r>
              <a:rPr lang="en-US" dirty="0" err="1"/>
              <a:t>kiếm</a:t>
            </a:r>
            <a:r>
              <a:rPr lang="en-US" dirty="0"/>
              <a:t> </a:t>
            </a:r>
            <a:r>
              <a:rPr lang="en-US" dirty="0" err="1"/>
              <a:t>và</a:t>
            </a:r>
            <a:r>
              <a:rPr lang="en-US" dirty="0"/>
              <a:t> </a:t>
            </a:r>
            <a:r>
              <a:rPr lang="en-US" dirty="0" err="1"/>
              <a:t>tịch</a:t>
            </a:r>
            <a:r>
              <a:rPr lang="en-US" dirty="0"/>
              <a:t> </a:t>
            </a:r>
            <a:r>
              <a:rPr lang="en-US" dirty="0" err="1"/>
              <a:t>thu</a:t>
            </a:r>
            <a:endParaRPr lang="en-US" dirty="0"/>
          </a:p>
        </p:txBody>
      </p:sp>
      <p:sp>
        <p:nvSpPr>
          <p:cNvPr id="43" name="Oval 42"/>
          <p:cNvSpPr/>
          <p:nvPr/>
        </p:nvSpPr>
        <p:spPr>
          <a:xfrm>
            <a:off x="431052" y="2170897"/>
            <a:ext cx="736467" cy="62459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b="1" dirty="0"/>
              <a:t>2</a:t>
            </a:r>
            <a:endParaRPr lang="en-US" b="1" dirty="0"/>
          </a:p>
        </p:txBody>
      </p:sp>
      <p:sp>
        <p:nvSpPr>
          <p:cNvPr id="44" name="Snip Diagonal Corner Rectangle 43"/>
          <p:cNvSpPr/>
          <p:nvPr/>
        </p:nvSpPr>
        <p:spPr>
          <a:xfrm>
            <a:off x="907374" y="3030072"/>
            <a:ext cx="4660625" cy="388005"/>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Thu thập bằng chứng </a:t>
            </a:r>
            <a:endParaRPr lang="en-US" dirty="0"/>
          </a:p>
        </p:txBody>
      </p:sp>
      <p:sp>
        <p:nvSpPr>
          <p:cNvPr id="45" name="Oval 44"/>
          <p:cNvSpPr/>
          <p:nvPr/>
        </p:nvSpPr>
        <p:spPr>
          <a:xfrm>
            <a:off x="431052" y="2897725"/>
            <a:ext cx="736467" cy="62459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b="1" dirty="0"/>
              <a:t>3</a:t>
            </a:r>
            <a:endParaRPr lang="en-US" b="1" dirty="0"/>
          </a:p>
        </p:txBody>
      </p:sp>
      <p:sp>
        <p:nvSpPr>
          <p:cNvPr id="46" name="Snip Diagonal Corner Rectangle 45"/>
          <p:cNvSpPr/>
          <p:nvPr/>
        </p:nvSpPr>
        <p:spPr>
          <a:xfrm>
            <a:off x="909842" y="3786318"/>
            <a:ext cx="4660625" cy="388005"/>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Bảo</a:t>
            </a:r>
            <a:r>
              <a:rPr lang="en-US" dirty="0"/>
              <a:t> </a:t>
            </a:r>
            <a:r>
              <a:rPr lang="en-US" dirty="0" err="1"/>
              <a:t>vệ</a:t>
            </a:r>
            <a:r>
              <a:rPr lang="en-US" dirty="0"/>
              <a:t> </a:t>
            </a:r>
            <a:r>
              <a:rPr lang="en-US" dirty="0" err="1"/>
              <a:t>bằng</a:t>
            </a:r>
            <a:r>
              <a:rPr lang="en-US" dirty="0"/>
              <a:t> </a:t>
            </a:r>
            <a:r>
              <a:rPr lang="en-US" dirty="0" err="1"/>
              <a:t>chứng</a:t>
            </a:r>
            <a:endParaRPr lang="en-US" dirty="0"/>
          </a:p>
        </p:txBody>
      </p:sp>
      <p:sp>
        <p:nvSpPr>
          <p:cNvPr id="47" name="Oval 46"/>
          <p:cNvSpPr/>
          <p:nvPr/>
        </p:nvSpPr>
        <p:spPr>
          <a:xfrm>
            <a:off x="433520" y="3653971"/>
            <a:ext cx="736467" cy="62459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b="1" dirty="0"/>
              <a:t>4</a:t>
            </a:r>
            <a:endParaRPr lang="en-US" b="1" dirty="0"/>
          </a:p>
        </p:txBody>
      </p:sp>
      <p:sp>
        <p:nvSpPr>
          <p:cNvPr id="50" name="Snip Diagonal Corner Rectangle 49"/>
          <p:cNvSpPr/>
          <p:nvPr/>
        </p:nvSpPr>
        <p:spPr>
          <a:xfrm>
            <a:off x="907374" y="4508496"/>
            <a:ext cx="4660625" cy="388005"/>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Trích xuất dữ liệu </a:t>
            </a:r>
            <a:endParaRPr lang="en-US" dirty="0"/>
          </a:p>
        </p:txBody>
      </p:sp>
      <p:sp>
        <p:nvSpPr>
          <p:cNvPr id="51" name="Oval 50"/>
          <p:cNvSpPr/>
          <p:nvPr/>
        </p:nvSpPr>
        <p:spPr>
          <a:xfrm>
            <a:off x="431052" y="4376149"/>
            <a:ext cx="736467" cy="62459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b="1" dirty="0"/>
              <a:t>5</a:t>
            </a:r>
            <a:endParaRPr lang="en-US" b="1" dirty="0"/>
          </a:p>
        </p:txBody>
      </p:sp>
      <p:sp>
        <p:nvSpPr>
          <p:cNvPr id="62" name="Snip Diagonal Corner Rectangle 61"/>
          <p:cNvSpPr/>
          <p:nvPr/>
        </p:nvSpPr>
        <p:spPr>
          <a:xfrm flipH="1">
            <a:off x="6030874" y="3738345"/>
            <a:ext cx="4591216" cy="391987"/>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vi-VN" dirty="0">
                <a:latin typeface="Calibri" panose="020F0502020204030204" pitchFamily="34" charset="0"/>
                <a:cs typeface="Calibri" panose="020F0502020204030204" pitchFamily="34" charset="0"/>
              </a:rPr>
              <a:t>Đánh giá bằng chứng </a:t>
            </a:r>
            <a:endParaRPr lang="en-US" dirty="0">
              <a:latin typeface="Calibri" panose="020F0502020204030204" pitchFamily="34" charset="0"/>
              <a:cs typeface="Calibri" panose="020F0502020204030204" pitchFamily="34" charset="0"/>
            </a:endParaRPr>
          </a:p>
        </p:txBody>
      </p:sp>
      <p:sp>
        <p:nvSpPr>
          <p:cNvPr id="63" name="Oval 62"/>
          <p:cNvSpPr/>
          <p:nvPr/>
        </p:nvSpPr>
        <p:spPr>
          <a:xfrm flipH="1">
            <a:off x="10335689" y="3646986"/>
            <a:ext cx="725499" cy="62008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b="1" dirty="0"/>
              <a:t>7</a:t>
            </a:r>
            <a:endParaRPr lang="en-US" b="1" dirty="0"/>
          </a:p>
        </p:txBody>
      </p:sp>
      <p:sp>
        <p:nvSpPr>
          <p:cNvPr id="64" name="Snip Diagonal Corner Rectangle 63"/>
          <p:cNvSpPr/>
          <p:nvPr/>
        </p:nvSpPr>
        <p:spPr>
          <a:xfrm flipH="1">
            <a:off x="6044321" y="4495165"/>
            <a:ext cx="4591216" cy="391987"/>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vi-VN" dirty="0">
                <a:latin typeface="Calibri" panose="020F0502020204030204" pitchFamily="34" charset="0"/>
                <a:cs typeface="Calibri" panose="020F0502020204030204" pitchFamily="34" charset="0"/>
              </a:rPr>
              <a:t>Viết báo cáo </a:t>
            </a:r>
            <a:endParaRPr lang="en-US" dirty="0">
              <a:latin typeface="Calibri" panose="020F0502020204030204" pitchFamily="34" charset="0"/>
              <a:cs typeface="Calibri" panose="020F0502020204030204" pitchFamily="34" charset="0"/>
            </a:endParaRPr>
          </a:p>
        </p:txBody>
      </p:sp>
      <p:sp>
        <p:nvSpPr>
          <p:cNvPr id="65" name="Oval 64"/>
          <p:cNvSpPr/>
          <p:nvPr/>
        </p:nvSpPr>
        <p:spPr>
          <a:xfrm flipH="1">
            <a:off x="10349136" y="4403806"/>
            <a:ext cx="725499" cy="62008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b="1" dirty="0"/>
              <a:t>8</a:t>
            </a:r>
            <a:endParaRPr lang="en-US" b="1" dirty="0"/>
          </a:p>
        </p:txBody>
      </p:sp>
      <p:sp>
        <p:nvSpPr>
          <p:cNvPr id="66" name="Snip Diagonal Corner Rectangle 65"/>
          <p:cNvSpPr/>
          <p:nvPr/>
        </p:nvSpPr>
        <p:spPr>
          <a:xfrm flipH="1">
            <a:off x="6044321" y="5205495"/>
            <a:ext cx="4591216" cy="391987"/>
          </a:xfrm>
          <a:prstGeom prst="snip2Diag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vi-VN" dirty="0"/>
              <a:t>Làm chứng trước tòa</a:t>
            </a:r>
            <a:endParaRPr lang="en-GB" dirty="0"/>
          </a:p>
        </p:txBody>
      </p:sp>
      <p:sp>
        <p:nvSpPr>
          <p:cNvPr id="67" name="Oval 66"/>
          <p:cNvSpPr/>
          <p:nvPr/>
        </p:nvSpPr>
        <p:spPr>
          <a:xfrm flipH="1">
            <a:off x="10349136" y="5114136"/>
            <a:ext cx="725499" cy="62008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b="1" dirty="0"/>
              <a:t>9</a:t>
            </a:r>
            <a:endParaRPr lang="en-US" b="1"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59</a:t>
            </a:fld>
            <a:endParaRPr lang="ru-RU" dirty="0"/>
          </a:p>
        </p:txBody>
      </p:sp>
    </p:spTree>
    <p:extLst>
      <p:ext uri="{BB962C8B-B14F-4D97-AF65-F5344CB8AC3E}">
        <p14:creationId xmlns:p14="http://schemas.microsoft.com/office/powerpoint/2010/main" val="24579716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717705" cy="5668818"/>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sz="1800">
                <a:solidFill>
                  <a:srgbClr val="FF0000"/>
                </a:solidFill>
              </a:rPr>
              <a:t>Chứng cứ là những gì có thật, được thu thập theo trình tự, thủ tục được quy định mà cơ quan điều tra, viện kiểm sát hay tòa án dùng làm căn cứ để xác định có hay không có hành vi phạm tội , người thực hiện hành vi phạm tội cũng như những tình tiết khác cần thiết cho việc giải quyết tính đúng đắn của vụ án.</a:t>
            </a:r>
          </a:p>
          <a:p>
            <a:pPr algn="just">
              <a:buSzPct val="100000"/>
              <a:buFont typeface="Wingdings" panose="05000000000000000000" pitchFamily="2" charset="2"/>
              <a:buChar char="q"/>
            </a:pPr>
            <a:r>
              <a:rPr lang="en-US" sz="1800">
                <a:solidFill>
                  <a:srgbClr val="FF0000"/>
                </a:solidFill>
              </a:rPr>
              <a:t>Chứng cứ điện tử (Bằng chứng số) là thông tin và dữ liệu có giá trị điều tra được lưu trữ hoặc truyền đi bởi một máy tính, mạng máy tính hoặc thiết bị điện tử kỹ thuật số khác</a:t>
            </a:r>
          </a:p>
          <a:p>
            <a:pPr algn="just">
              <a:buSzPct val="100000"/>
              <a:buFont typeface="Wingdings" panose="05000000000000000000" pitchFamily="2" charset="2"/>
              <a:buChar char="q"/>
            </a:pPr>
            <a:r>
              <a:rPr lang="en-US" sz="1800">
                <a:solidFill>
                  <a:srgbClr val="FF0000"/>
                </a:solidFill>
              </a:rPr>
              <a:t>Chứng cứ điện tử là các chứng cứ ở dạng thức số, nó được khôi phục, hay được tìm thấy trong các thiết bị số</a:t>
            </a:r>
          </a:p>
          <a:p>
            <a:pPr algn="just">
              <a:buSzPct val="100000"/>
              <a:buFont typeface="Wingdings" panose="05000000000000000000" pitchFamily="2" charset="2"/>
              <a:buChar char="q"/>
            </a:pPr>
            <a:r>
              <a:rPr lang="en-US" sz="1800">
                <a:solidFill>
                  <a:srgbClr val="FF0000"/>
                </a:solidFill>
              </a:rPr>
              <a:t>Thiết bị số: Thiết bị điện tử có khả năng lưu trữ dữ liệu, xử lý và truyền nhận dữ liệu bên trong thiết bị cũng như giao tiếp kết nối với hệ thống mở </a:t>
            </a:r>
          </a:p>
          <a:p>
            <a:pPr algn="just">
              <a:buSzPct val="100000"/>
              <a:buFont typeface="Wingdings" panose="05000000000000000000" pitchFamily="2" charset="2"/>
              <a:buChar char="q"/>
            </a:pPr>
            <a:r>
              <a:rPr lang="en-US" sz="1800">
                <a:solidFill>
                  <a:srgbClr val="FF0000"/>
                </a:solidFill>
              </a:rPr>
              <a:t>Giá trị chứng cứ của dữ liệu điện tử được xác định căn cứ vào cách thức khởi tạo, lưu trữ hoặc truyền gửi dữ liệu điện tử; cách thức bảo đảm và duy trì tính toàn vẹn của dữ liệu điện tử; cách thức xác định người khởi tạo và các yêu tố phù hợp khác.</a:t>
            </a:r>
          </a:p>
          <a:p>
            <a:pPr algn="just">
              <a:buSzPct val="100000"/>
              <a:buFont typeface="Wingdings" panose="05000000000000000000" pitchFamily="2" charset="2"/>
              <a:buChar char="q"/>
            </a:pPr>
            <a:endParaRPr sz="1800" dirty="0"/>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838603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27384"/>
            <a:ext cx="11125200" cy="713184"/>
          </a:xfrm>
        </p:spPr>
        <p:txBody>
          <a:bodyPr/>
          <a:lstStyle/>
          <a:p>
            <a:r>
              <a:rPr lang="vi-VN" sz="3200" dirty="0"/>
              <a:t>Người hành động đầu tiên</a:t>
            </a:r>
            <a:endParaRPr lang="en-US" sz="3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60</a:t>
            </a:fld>
            <a:endParaRPr lang="ru-RU" dirty="0"/>
          </a:p>
        </p:txBody>
      </p:sp>
      <p:sp>
        <p:nvSpPr>
          <p:cNvPr id="5" name="Rounded Rectangle 4"/>
          <p:cNvSpPr/>
          <p:nvPr/>
        </p:nvSpPr>
        <p:spPr>
          <a:xfrm>
            <a:off x="838200" y="1066800"/>
            <a:ext cx="10363200" cy="91440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07000"/>
              </a:lnSpc>
              <a:spcAft>
                <a:spcPts val="800"/>
              </a:spcAft>
              <a:buFont typeface="Wingdings" panose="05000000000000000000" pitchFamily="2" charset="2"/>
              <a:buChar char="q"/>
            </a:pPr>
            <a:r>
              <a:rPr lang="vi-VN" sz="2000" dirty="0">
                <a:solidFill>
                  <a:schemeClr val="tx1"/>
                </a:solidFill>
              </a:rPr>
              <a:t>“Người hành động đầu tiên” chỉ người đầu tiên </a:t>
            </a:r>
            <a:r>
              <a:rPr lang="vi-VN" sz="2000" dirty="0">
                <a:solidFill>
                  <a:srgbClr val="C00000"/>
                </a:solidFill>
              </a:rPr>
              <a:t>tiếp cận hiện trường vụ án </a:t>
            </a:r>
            <a:r>
              <a:rPr lang="vi-VN" sz="2000" dirty="0">
                <a:solidFill>
                  <a:schemeClr val="tx1"/>
                </a:solidFill>
              </a:rPr>
              <a:t>và truy đến hệ thống máy tính bên bị hại khi mà sự cố được thông báo</a:t>
            </a:r>
          </a:p>
        </p:txBody>
      </p:sp>
      <p:sp>
        <p:nvSpPr>
          <p:cNvPr id="6" name="Rounded Rectangle 5"/>
          <p:cNvSpPr/>
          <p:nvPr/>
        </p:nvSpPr>
        <p:spPr>
          <a:xfrm>
            <a:off x="838200" y="2348753"/>
            <a:ext cx="10363200" cy="914400"/>
          </a:xfrm>
          <a:prstGeom prst="roundRect">
            <a:avLst/>
          </a:prstGeom>
          <a:solidFill>
            <a:schemeClr val="accent5">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07000"/>
              </a:lnSpc>
              <a:spcAft>
                <a:spcPts val="800"/>
              </a:spcAft>
              <a:buFont typeface="Wingdings" panose="05000000000000000000" pitchFamily="2" charset="2"/>
              <a:buChar char="q"/>
            </a:pPr>
            <a:r>
              <a:rPr lang="vi-VN" sz="2000" dirty="0">
                <a:solidFill>
                  <a:schemeClr val="tx1"/>
                </a:solidFill>
              </a:rPr>
              <a:t>““Người hành động đầu tiên” có thể là </a:t>
            </a:r>
            <a:r>
              <a:rPr lang="vi-VN" sz="2000" dirty="0">
                <a:solidFill>
                  <a:srgbClr val="C00000"/>
                </a:solidFill>
              </a:rPr>
              <a:t>quản trị của mạng</a:t>
            </a:r>
            <a:r>
              <a:rPr lang="vi-VN" sz="2000" dirty="0">
                <a:solidFill>
                  <a:schemeClr val="tx1"/>
                </a:solidFill>
              </a:rPr>
              <a:t>, </a:t>
            </a:r>
            <a:r>
              <a:rPr lang="vi-VN" sz="2000" dirty="0">
                <a:solidFill>
                  <a:srgbClr val="C00000"/>
                </a:solidFill>
              </a:rPr>
              <a:t>cán bộ thi hành luật</a:t>
            </a:r>
            <a:r>
              <a:rPr lang="vi-VN" sz="2000" dirty="0">
                <a:solidFill>
                  <a:schemeClr val="tx1"/>
                </a:solidFill>
              </a:rPr>
              <a:t>, hay là </a:t>
            </a:r>
            <a:r>
              <a:rPr lang="vi-VN" sz="2000" dirty="0">
                <a:solidFill>
                  <a:srgbClr val="C00000"/>
                </a:solidFill>
              </a:rPr>
              <a:t>cán bộ điều tra</a:t>
            </a:r>
            <a:r>
              <a:rPr lang="vi-VN" sz="2000" dirty="0">
                <a:solidFill>
                  <a:schemeClr val="tx1"/>
                </a:solidFill>
              </a:rPr>
              <a:t>.</a:t>
            </a:r>
          </a:p>
        </p:txBody>
      </p:sp>
      <p:sp>
        <p:nvSpPr>
          <p:cNvPr id="7" name="Rounded Rectangle 6"/>
          <p:cNvSpPr/>
          <p:nvPr/>
        </p:nvSpPr>
        <p:spPr>
          <a:xfrm>
            <a:off x="838200" y="3630706"/>
            <a:ext cx="10363200" cy="914400"/>
          </a:xfrm>
          <a:prstGeom prst="roundRect">
            <a:avLst/>
          </a:prstGeom>
          <a:solidFill>
            <a:schemeClr val="accent4">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07000"/>
              </a:lnSpc>
              <a:spcAft>
                <a:spcPts val="800"/>
              </a:spcAft>
              <a:buFont typeface="Wingdings" panose="05000000000000000000" pitchFamily="2" charset="2"/>
              <a:buChar char="q"/>
            </a:pPr>
            <a:r>
              <a:rPr lang="vi-VN" sz="2000" dirty="0">
                <a:solidFill>
                  <a:schemeClr val="tx1"/>
                </a:solidFill>
              </a:rPr>
              <a:t>“Người hành động đầu tiên” có trách nhiệm </a:t>
            </a:r>
            <a:r>
              <a:rPr lang="vi-VN" sz="2000" dirty="0">
                <a:solidFill>
                  <a:srgbClr val="C00000"/>
                </a:solidFill>
              </a:rPr>
              <a:t>bảo vệ</a:t>
            </a:r>
            <a:r>
              <a:rPr lang="vi-VN" sz="2000" dirty="0">
                <a:solidFill>
                  <a:schemeClr val="tx1"/>
                </a:solidFill>
              </a:rPr>
              <a:t>, </a:t>
            </a:r>
            <a:r>
              <a:rPr lang="vi-VN" sz="2000" dirty="0">
                <a:solidFill>
                  <a:srgbClr val="C00000"/>
                </a:solidFill>
              </a:rPr>
              <a:t>đảm bảo toàn vẹn</a:t>
            </a:r>
            <a:r>
              <a:rPr lang="vi-VN" sz="2000" dirty="0">
                <a:solidFill>
                  <a:schemeClr val="tx1"/>
                </a:solidFill>
              </a:rPr>
              <a:t>, và </a:t>
            </a:r>
            <a:r>
              <a:rPr lang="vi-VN" sz="2000" dirty="0">
                <a:solidFill>
                  <a:srgbClr val="C00000"/>
                </a:solidFill>
              </a:rPr>
              <a:t>duy trì hiện trạng </a:t>
            </a:r>
            <a:r>
              <a:rPr lang="vi-VN" sz="2000" dirty="0">
                <a:solidFill>
                  <a:schemeClr val="tx1"/>
                </a:solidFill>
              </a:rPr>
              <a:t>của bằng chứng thu thập từ hiện trường.</a:t>
            </a:r>
          </a:p>
        </p:txBody>
      </p:sp>
      <p:sp>
        <p:nvSpPr>
          <p:cNvPr id="8" name="Rounded Rectangle 7"/>
          <p:cNvSpPr/>
          <p:nvPr/>
        </p:nvSpPr>
        <p:spPr>
          <a:xfrm>
            <a:off x="838200" y="4955359"/>
            <a:ext cx="10363200" cy="914400"/>
          </a:xfrm>
          <a:prstGeom prst="roundRect">
            <a:avLst/>
          </a:prstGeom>
          <a:solidFill>
            <a:schemeClr val="tx2">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07000"/>
              </a:lnSpc>
              <a:spcAft>
                <a:spcPts val="800"/>
              </a:spcAft>
              <a:buFont typeface="Wingdings" panose="05000000000000000000" pitchFamily="2" charset="2"/>
              <a:buChar char="q"/>
            </a:pPr>
            <a:r>
              <a:rPr lang="vi-VN" sz="2000" dirty="0">
                <a:solidFill>
                  <a:schemeClr val="tx1"/>
                </a:solidFill>
              </a:rPr>
              <a:t>“Người hành động đầu tiên” cần có kiến thức máy tính về </a:t>
            </a:r>
            <a:r>
              <a:rPr lang="vi-VN" sz="2000" dirty="0">
                <a:solidFill>
                  <a:srgbClr val="C00000"/>
                </a:solidFill>
              </a:rPr>
              <a:t>quá trình </a:t>
            </a:r>
            <a:r>
              <a:rPr lang="vi-VN" sz="2000" dirty="0">
                <a:solidFill>
                  <a:schemeClr val="tx1"/>
                </a:solidFill>
              </a:rPr>
              <a:t>và thủ tục điều tra, và phải tực hiện việc điều tra theo pháp luật để có thể mang bằng chứng ra </a:t>
            </a:r>
            <a:r>
              <a:rPr lang="vi-VN" sz="2000" dirty="0">
                <a:solidFill>
                  <a:srgbClr val="C00000"/>
                </a:solidFill>
              </a:rPr>
              <a:t>trước tòa</a:t>
            </a:r>
            <a:r>
              <a:rPr lang="vi-VN" sz="2000" dirty="0">
                <a:solidFill>
                  <a:schemeClr val="tx1"/>
                </a:solidFill>
              </a:rPr>
              <a:t>.</a:t>
            </a:r>
          </a:p>
        </p:txBody>
      </p:sp>
    </p:spTree>
    <p:extLst>
      <p:ext uri="{BB962C8B-B14F-4D97-AF65-F5344CB8AC3E}">
        <p14:creationId xmlns:p14="http://schemas.microsoft.com/office/powerpoint/2010/main" val="18764442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5819" y="914400"/>
            <a:ext cx="11531381" cy="873045"/>
          </a:xfrm>
        </p:spPr>
        <p:txBody>
          <a:bodyPr>
            <a:normAutofit fontScale="92500" lnSpcReduction="20000"/>
          </a:bodyPr>
          <a:lstStyle/>
          <a:p>
            <a:pPr marL="0" indent="0">
              <a:buNone/>
            </a:pPr>
            <a:r>
              <a:rPr lang="vi-VN" sz="2000" dirty="0"/>
              <a:t>Là người tiếp cận hiện trường đầu tiên, </a:t>
            </a:r>
            <a:r>
              <a:rPr lang="vi-VN" sz="2000" dirty="0">
                <a:solidFill>
                  <a:srgbClr val="C00000"/>
                </a:solidFill>
              </a:rPr>
              <a:t>“Người hành động đầu tiên</a:t>
            </a:r>
            <a:r>
              <a:rPr lang="vi-VN" sz="2000" dirty="0"/>
              <a:t>” có một vai trò quan trọng trong việc điều tra máy tính. Sau đây là </a:t>
            </a:r>
            <a:r>
              <a:rPr lang="vi-VN" sz="2000" dirty="0">
                <a:solidFill>
                  <a:srgbClr val="C00000"/>
                </a:solidFill>
              </a:rPr>
              <a:t>các trách nhiệm </a:t>
            </a:r>
            <a:r>
              <a:rPr lang="vi-VN" sz="2000" dirty="0"/>
              <a:t>“Người hành động đầu tiên” cần thực hiện</a:t>
            </a:r>
            <a:r>
              <a:rPr lang="vi-VN" sz="2400" dirty="0"/>
              <a:t>:</a:t>
            </a:r>
          </a:p>
        </p:txBody>
      </p:sp>
      <p:sp>
        <p:nvSpPr>
          <p:cNvPr id="3" name="Title 2"/>
          <p:cNvSpPr>
            <a:spLocks noGrp="1"/>
          </p:cNvSpPr>
          <p:nvPr>
            <p:ph type="title"/>
          </p:nvPr>
        </p:nvSpPr>
        <p:spPr>
          <a:xfrm>
            <a:off x="762000" y="-27384"/>
            <a:ext cx="11125200" cy="713184"/>
          </a:xfrm>
        </p:spPr>
        <p:txBody>
          <a:bodyPr/>
          <a:lstStyle/>
          <a:p>
            <a:r>
              <a:rPr lang="vi-VN" sz="3200" dirty="0"/>
              <a:t>Trách nhiệm của “Người hành động đầu tiên”</a:t>
            </a:r>
            <a:endParaRPr lang="en-US" sz="3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61</a:t>
            </a:fld>
            <a:endParaRPr lang="ru-RU" dirty="0"/>
          </a:p>
        </p:txBody>
      </p:sp>
      <p:graphicFrame>
        <p:nvGraphicFramePr>
          <p:cNvPr id="9" name="Table 8"/>
          <p:cNvGraphicFramePr>
            <a:graphicFrameLocks noGrp="1"/>
          </p:cNvGraphicFramePr>
          <p:nvPr/>
        </p:nvGraphicFramePr>
        <p:xfrm>
          <a:off x="473529" y="1828800"/>
          <a:ext cx="11032671" cy="4808622"/>
        </p:xfrm>
        <a:graphic>
          <a:graphicData uri="http://schemas.openxmlformats.org/drawingml/2006/table">
            <a:tbl>
              <a:tblPr firstRow="1" bandRow="1">
                <a:tableStyleId>{C4B1156A-380E-4F78-BDF5-A606A8083BF9}</a:tableStyleId>
              </a:tblPr>
              <a:tblGrid>
                <a:gridCol w="11032671">
                  <a:extLst>
                    <a:ext uri="{9D8B030D-6E8A-4147-A177-3AD203B41FA5}">
                      <a16:colId xmlns:a16="http://schemas.microsoft.com/office/drawing/2014/main" val="1591652392"/>
                    </a:ext>
                  </a:extLst>
                </a:gridCol>
              </a:tblGrid>
              <a:tr h="4808622">
                <a:tc>
                  <a:txBody>
                    <a:bodyPr/>
                    <a:lstStyle/>
                    <a:p>
                      <a:endParaRPr lang="en-US" dirty="0"/>
                    </a:p>
                  </a:txBody>
                  <a:tcPr/>
                </a:tc>
                <a:extLst>
                  <a:ext uri="{0D108BD9-81ED-4DB2-BD59-A6C34878D82A}">
                    <a16:rowId xmlns:a16="http://schemas.microsoft.com/office/drawing/2014/main" val="2339843827"/>
                  </a:ext>
                </a:extLst>
              </a:tr>
            </a:tbl>
          </a:graphicData>
        </a:graphic>
      </p:graphicFrame>
      <p:sp>
        <p:nvSpPr>
          <p:cNvPr id="10" name="Rounded Rectangle 9"/>
          <p:cNvSpPr/>
          <p:nvPr/>
        </p:nvSpPr>
        <p:spPr>
          <a:xfrm>
            <a:off x="1175031" y="1931649"/>
            <a:ext cx="10201557" cy="604463"/>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Xác định </a:t>
            </a:r>
            <a:r>
              <a:rPr lang="vi-VN" dirty="0">
                <a:solidFill>
                  <a:srgbClr val="C00000"/>
                </a:solidFill>
                <a:latin typeface="Tahoma" pitchFamily="34" charset="0"/>
                <a:ea typeface="Tahoma" pitchFamily="34" charset="0"/>
                <a:cs typeface="Tahoma" pitchFamily="34" charset="0"/>
              </a:rPr>
              <a:t>hiện trường vụ án</a:t>
            </a:r>
          </a:p>
        </p:txBody>
      </p:sp>
      <p:sp>
        <p:nvSpPr>
          <p:cNvPr id="11" name="Oval 10"/>
          <p:cNvSpPr/>
          <p:nvPr/>
        </p:nvSpPr>
        <p:spPr>
          <a:xfrm>
            <a:off x="565329" y="1978021"/>
            <a:ext cx="532562" cy="549679"/>
          </a:xfrm>
          <a:prstGeom prst="ellipse">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3" name="Rounded Rectangle 12"/>
          <p:cNvSpPr/>
          <p:nvPr/>
        </p:nvSpPr>
        <p:spPr>
          <a:xfrm>
            <a:off x="1175031" y="2723623"/>
            <a:ext cx="10201557" cy="549679"/>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Bảo vệ </a:t>
            </a:r>
            <a:r>
              <a:rPr lang="vi-VN" dirty="0">
                <a:solidFill>
                  <a:srgbClr val="C00000"/>
                </a:solidFill>
                <a:latin typeface="Tahoma" pitchFamily="34" charset="0"/>
                <a:ea typeface="Tahoma" pitchFamily="34" charset="0"/>
                <a:cs typeface="Tahoma" pitchFamily="34" charset="0"/>
              </a:rPr>
              <a:t>hiện trường vụ án</a:t>
            </a:r>
          </a:p>
        </p:txBody>
      </p:sp>
      <p:sp>
        <p:nvSpPr>
          <p:cNvPr id="15" name="Rounded Rectangle 14"/>
          <p:cNvSpPr/>
          <p:nvPr/>
        </p:nvSpPr>
        <p:spPr>
          <a:xfrm>
            <a:off x="1175031" y="3457528"/>
            <a:ext cx="10201557" cy="621045"/>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Duy trì hiện trạng các </a:t>
            </a:r>
            <a:r>
              <a:rPr lang="vi-VN" dirty="0">
                <a:solidFill>
                  <a:srgbClr val="C00000"/>
                </a:solidFill>
                <a:latin typeface="Tahoma" pitchFamily="34" charset="0"/>
                <a:ea typeface="Tahoma" pitchFamily="34" charset="0"/>
                <a:cs typeface="Tahoma" pitchFamily="34" charset="0"/>
              </a:rPr>
              <a:t>bằng chứng nhất thời hay dễ vỡ</a:t>
            </a:r>
          </a:p>
        </p:txBody>
      </p:sp>
      <p:sp>
        <p:nvSpPr>
          <p:cNvPr id="17" name="Rounded Rectangle 16"/>
          <p:cNvSpPr/>
          <p:nvPr/>
        </p:nvSpPr>
        <p:spPr>
          <a:xfrm>
            <a:off x="1183995" y="4314882"/>
            <a:ext cx="10201557" cy="581786"/>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Thu thập mọi </a:t>
            </a:r>
            <a:r>
              <a:rPr lang="vi-VN" dirty="0">
                <a:solidFill>
                  <a:srgbClr val="C00000"/>
                </a:solidFill>
                <a:latin typeface="Tahoma" pitchFamily="34" charset="0"/>
                <a:ea typeface="Tahoma" pitchFamily="34" charset="0"/>
                <a:cs typeface="Tahoma" pitchFamily="34" charset="0"/>
              </a:rPr>
              <a:t>thông tin </a:t>
            </a:r>
            <a:r>
              <a:rPr lang="vi-VN" dirty="0">
                <a:solidFill>
                  <a:prstClr val="black"/>
                </a:solidFill>
                <a:latin typeface="Tahoma" pitchFamily="34" charset="0"/>
                <a:ea typeface="Tahoma" pitchFamily="34" charset="0"/>
                <a:cs typeface="Tahoma" pitchFamily="34" charset="0"/>
              </a:rPr>
              <a:t>về sự cố</a:t>
            </a:r>
          </a:p>
        </p:txBody>
      </p:sp>
      <p:sp>
        <p:nvSpPr>
          <p:cNvPr id="19" name="Rounded Rectangle 18"/>
          <p:cNvSpPr/>
          <p:nvPr/>
        </p:nvSpPr>
        <p:spPr>
          <a:xfrm>
            <a:off x="1175031" y="5077489"/>
            <a:ext cx="10201557" cy="557733"/>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Ghi báo cáo về </a:t>
            </a:r>
            <a:r>
              <a:rPr lang="vi-VN" dirty="0">
                <a:solidFill>
                  <a:srgbClr val="C00000"/>
                </a:solidFill>
                <a:latin typeface="Tahoma" pitchFamily="34" charset="0"/>
                <a:ea typeface="Tahoma" pitchFamily="34" charset="0"/>
                <a:cs typeface="Tahoma" pitchFamily="34" charset="0"/>
              </a:rPr>
              <a:t>mọi thứ tìm kiếm được  </a:t>
            </a:r>
          </a:p>
        </p:txBody>
      </p:sp>
      <p:sp>
        <p:nvSpPr>
          <p:cNvPr id="21" name="Rounded Rectangle 20"/>
          <p:cNvSpPr/>
          <p:nvPr/>
        </p:nvSpPr>
        <p:spPr>
          <a:xfrm>
            <a:off x="1147199" y="5857152"/>
            <a:ext cx="10201557" cy="58342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dirty="0">
                <a:solidFill>
                  <a:prstClr val="black"/>
                </a:solidFill>
                <a:latin typeface="Tahoma" pitchFamily="34" charset="0"/>
                <a:ea typeface="Tahoma" pitchFamily="34" charset="0"/>
                <a:cs typeface="Tahoma" pitchFamily="34" charset="0"/>
              </a:rPr>
              <a:t>Đóng gói và vận chuyển </a:t>
            </a:r>
            <a:r>
              <a:rPr lang="vi-VN" dirty="0">
                <a:solidFill>
                  <a:srgbClr val="C00000"/>
                </a:solidFill>
                <a:latin typeface="Tahoma" pitchFamily="34" charset="0"/>
                <a:ea typeface="Tahoma" pitchFamily="34" charset="0"/>
                <a:cs typeface="Tahoma" pitchFamily="34" charset="0"/>
              </a:rPr>
              <a:t>các thiết bị điện tử</a:t>
            </a:r>
          </a:p>
        </p:txBody>
      </p:sp>
      <p:sp>
        <p:nvSpPr>
          <p:cNvPr id="35" name="Oval 34"/>
          <p:cNvSpPr/>
          <p:nvPr/>
        </p:nvSpPr>
        <p:spPr>
          <a:xfrm>
            <a:off x="565329" y="2705776"/>
            <a:ext cx="532562" cy="549679"/>
          </a:xfrm>
          <a:prstGeom prst="ellipse">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6" name="Oval 35"/>
          <p:cNvSpPr/>
          <p:nvPr/>
        </p:nvSpPr>
        <p:spPr>
          <a:xfrm>
            <a:off x="574009" y="3481111"/>
            <a:ext cx="532562" cy="549679"/>
          </a:xfrm>
          <a:prstGeom prst="ellipse">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p:cNvSpPr/>
          <p:nvPr/>
        </p:nvSpPr>
        <p:spPr>
          <a:xfrm>
            <a:off x="569810" y="4336116"/>
            <a:ext cx="532562" cy="549679"/>
          </a:xfrm>
          <a:prstGeom prst="ellipse">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8" name="Oval 37"/>
          <p:cNvSpPr/>
          <p:nvPr/>
        </p:nvSpPr>
        <p:spPr>
          <a:xfrm>
            <a:off x="566588" y="5085543"/>
            <a:ext cx="532562" cy="549679"/>
          </a:xfrm>
          <a:prstGeom prst="ellipse">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5</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p:cNvSpPr/>
          <p:nvPr/>
        </p:nvSpPr>
        <p:spPr>
          <a:xfrm>
            <a:off x="544737" y="5826916"/>
            <a:ext cx="532562" cy="549679"/>
          </a:xfrm>
          <a:prstGeom prst="ellipse">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tx1"/>
                </a:solidFill>
                <a:latin typeface="Tahoma" panose="020B0604030504040204" pitchFamily="34" charset="0"/>
                <a:ea typeface="Tahoma" panose="020B0604030504040204" pitchFamily="34" charset="0"/>
                <a:cs typeface="Tahoma" panose="020B0604030504040204" pitchFamily="34" charset="0"/>
              </a:rPr>
              <a:t>6</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38168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27384"/>
            <a:ext cx="11125200" cy="713184"/>
          </a:xfrm>
        </p:spPr>
        <p:txBody>
          <a:bodyPr/>
          <a:lstStyle/>
          <a:p>
            <a:r>
              <a:rPr lang="vi-VN" sz="3200" dirty="0"/>
              <a:t>Những quy định cơ bản về “hành động đầu tiên”</a:t>
            </a:r>
            <a:endParaRPr lang="en-US" sz="3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62</a:t>
            </a:fld>
            <a:endParaRPr lang="ru-RU" dirty="0"/>
          </a:p>
        </p:txBody>
      </p:sp>
      <p:sp>
        <p:nvSpPr>
          <p:cNvPr id="6" name="Rounded Rectangle 5"/>
          <p:cNvSpPr/>
          <p:nvPr/>
        </p:nvSpPr>
        <p:spPr>
          <a:xfrm>
            <a:off x="1219200" y="1143000"/>
            <a:ext cx="10363200" cy="99060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vi-VN" sz="2000" dirty="0">
                <a:solidFill>
                  <a:schemeClr val="tx1"/>
                </a:solidFill>
              </a:rPr>
              <a:t>“Dưới mọi tình huống không được ai khác ngoài </a:t>
            </a:r>
            <a:r>
              <a:rPr lang="vi-VN" sz="2000" dirty="0">
                <a:solidFill>
                  <a:srgbClr val="FF0000"/>
                </a:solidFill>
              </a:rPr>
              <a:t>điều tra viên chuyên nghiệp </a:t>
            </a:r>
            <a:r>
              <a:rPr lang="vi-VN" sz="2000" dirty="0">
                <a:solidFill>
                  <a:schemeClr val="tx1"/>
                </a:solidFill>
              </a:rPr>
              <a:t>có bất kì hành động cố gắng thu thập hay khôi phục dữ liệu từ bất kì hệ thống máy tính hay thiết bị có chứa thông tin điện tử.</a:t>
            </a:r>
          </a:p>
        </p:txBody>
      </p:sp>
      <p:sp>
        <p:nvSpPr>
          <p:cNvPr id="7" name="Rounded Rectangle 6"/>
          <p:cNvSpPr/>
          <p:nvPr/>
        </p:nvSpPr>
        <p:spPr>
          <a:xfrm>
            <a:off x="1219200" y="2577353"/>
            <a:ext cx="10363200" cy="1004047"/>
          </a:xfrm>
          <a:prstGeom prst="roundRect">
            <a:avLst/>
          </a:prstGeom>
          <a:solidFill>
            <a:schemeClr val="accent5">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vi-VN" sz="2000" dirty="0">
                <a:solidFill>
                  <a:schemeClr val="tx1"/>
                </a:solidFill>
              </a:rPr>
              <a:t>Bất kì cố gắng </a:t>
            </a:r>
            <a:r>
              <a:rPr lang="vi-VN" sz="2000" dirty="0">
                <a:solidFill>
                  <a:srgbClr val="FF0000"/>
                </a:solidFill>
              </a:rPr>
              <a:t>khôi phục dữ liệu </a:t>
            </a:r>
            <a:r>
              <a:rPr lang="vi-VN" sz="2000" dirty="0">
                <a:solidFill>
                  <a:schemeClr val="tx1"/>
                </a:solidFill>
              </a:rPr>
              <a:t>được thực hiện bởi người không có kiến thức có thể làm hỏng </a:t>
            </a:r>
            <a:r>
              <a:rPr lang="vi-VN" sz="2000" dirty="0">
                <a:solidFill>
                  <a:srgbClr val="FF0000"/>
                </a:solidFill>
              </a:rPr>
              <a:t>tính toàn vẹn </a:t>
            </a:r>
            <a:r>
              <a:rPr lang="vi-VN" sz="2000" dirty="0">
                <a:solidFill>
                  <a:schemeClr val="tx1"/>
                </a:solidFill>
              </a:rPr>
              <a:t>của các file hay làm cho các file không thể sử dụng được trong quá trình pháp lý.</a:t>
            </a:r>
          </a:p>
        </p:txBody>
      </p:sp>
      <p:sp>
        <p:nvSpPr>
          <p:cNvPr id="8" name="Rounded Rectangle 7"/>
          <p:cNvSpPr/>
          <p:nvPr/>
        </p:nvSpPr>
        <p:spPr>
          <a:xfrm>
            <a:off x="1219200" y="4025153"/>
            <a:ext cx="10363200" cy="914400"/>
          </a:xfrm>
          <a:prstGeom prst="roundRect">
            <a:avLst/>
          </a:prstGeom>
          <a:solidFill>
            <a:schemeClr val="accent4">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vi-VN" sz="2000" dirty="0">
                <a:solidFill>
                  <a:schemeClr val="tx1"/>
                </a:solidFill>
              </a:rPr>
              <a:t>Bất kì thông tin nào tồn tại bên trong </a:t>
            </a:r>
            <a:r>
              <a:rPr lang="vi-VN" sz="2000" dirty="0">
                <a:solidFill>
                  <a:srgbClr val="FF0000"/>
                </a:solidFill>
              </a:rPr>
              <a:t>thiết bị điện tử </a:t>
            </a:r>
            <a:r>
              <a:rPr lang="vi-VN" sz="2000" dirty="0">
                <a:solidFill>
                  <a:schemeClr val="tx1"/>
                </a:solidFill>
              </a:rPr>
              <a:t>đều là tiềm tàng có thể trở thành bằng chứng và cần phải được xử lý đúng chuẩn.</a:t>
            </a:r>
          </a:p>
        </p:txBody>
      </p:sp>
      <p:sp>
        <p:nvSpPr>
          <p:cNvPr id="9" name="Rounded Rectangle 8"/>
          <p:cNvSpPr/>
          <p:nvPr/>
        </p:nvSpPr>
        <p:spPr>
          <a:xfrm>
            <a:off x="1219200" y="5383306"/>
            <a:ext cx="10363200" cy="914400"/>
          </a:xfrm>
          <a:prstGeom prst="roundRect">
            <a:avLst/>
          </a:prstGeom>
          <a:solidFill>
            <a:schemeClr val="tx2">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vi-VN" sz="2000" dirty="0">
                <a:solidFill>
                  <a:schemeClr val="tx1"/>
                </a:solidFill>
              </a:rPr>
              <a:t>Nơi làm việc hay công ty phải được </a:t>
            </a:r>
            <a:r>
              <a:rPr lang="vi-VN" sz="2000" dirty="0">
                <a:solidFill>
                  <a:srgbClr val="FF0000"/>
                </a:solidFill>
              </a:rPr>
              <a:t>bảo đảm</a:t>
            </a:r>
            <a:r>
              <a:rPr lang="vi-VN" sz="2000" dirty="0">
                <a:solidFill>
                  <a:schemeClr val="tx1"/>
                </a:solidFill>
              </a:rPr>
              <a:t>, </a:t>
            </a:r>
            <a:r>
              <a:rPr lang="vi-VN" sz="2000" dirty="0">
                <a:solidFill>
                  <a:srgbClr val="FF0000"/>
                </a:solidFill>
              </a:rPr>
              <a:t>bảo vệ </a:t>
            </a:r>
            <a:r>
              <a:rPr lang="vi-VN" sz="2000" dirty="0">
                <a:solidFill>
                  <a:schemeClr val="tx1"/>
                </a:solidFill>
              </a:rPr>
              <a:t>để có thể giữ được tính nguyên vẹn cho hiện trường vụ án và tính toàn vẹn cho các </a:t>
            </a:r>
            <a:r>
              <a:rPr lang="vi-VN" sz="2000" dirty="0">
                <a:solidFill>
                  <a:srgbClr val="FF0000"/>
                </a:solidFill>
              </a:rPr>
              <a:t>công cụ lưu trữ điện tử</a:t>
            </a:r>
            <a:r>
              <a:rPr lang="vi-VN" sz="2000" dirty="0">
                <a:solidFill>
                  <a:schemeClr val="tx1"/>
                </a:solidFill>
              </a:rPr>
              <a:t>.</a:t>
            </a:r>
          </a:p>
        </p:txBody>
      </p:sp>
      <p:sp>
        <p:nvSpPr>
          <p:cNvPr id="10" name="Oval 9"/>
          <p:cNvSpPr/>
          <p:nvPr/>
        </p:nvSpPr>
        <p:spPr>
          <a:xfrm>
            <a:off x="228599" y="1294626"/>
            <a:ext cx="793091" cy="7751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bg1"/>
                </a:solidFill>
                <a:latin typeface="Tahoma" panose="020B0604030504040204" pitchFamily="34" charset="0"/>
                <a:ea typeface="Tahoma" panose="020B0604030504040204" pitchFamily="34" charset="0"/>
                <a:cs typeface="Tahoma" panose="020B0604030504040204" pitchFamily="34" charset="0"/>
              </a:rPr>
              <a:t>0</a:t>
            </a: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12" name="Oval 11"/>
          <p:cNvSpPr/>
          <p:nvPr/>
        </p:nvSpPr>
        <p:spPr>
          <a:xfrm>
            <a:off x="228600" y="2678553"/>
            <a:ext cx="793091" cy="7751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Oval 12"/>
          <p:cNvSpPr/>
          <p:nvPr/>
        </p:nvSpPr>
        <p:spPr>
          <a:xfrm>
            <a:off x="228599" y="4094803"/>
            <a:ext cx="793091" cy="7751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4" name="Oval 13"/>
          <p:cNvSpPr/>
          <p:nvPr/>
        </p:nvSpPr>
        <p:spPr>
          <a:xfrm>
            <a:off x="228599" y="5414856"/>
            <a:ext cx="793091" cy="775100"/>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97214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814112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Phương thức điều tra máy tính (Phản ứng sự cố)</a:t>
            </a:r>
            <a:endParaRPr lang="en-US" dirty="0">
              <a:latin typeface="+mj-lt"/>
            </a:endParaRPr>
          </a:p>
        </p:txBody>
      </p:sp>
      <p:sp>
        <p:nvSpPr>
          <p:cNvPr id="6" name="Content Placeholder 1"/>
          <p:cNvSpPr txBox="1">
            <a:spLocks/>
          </p:cNvSpPr>
          <p:nvPr/>
        </p:nvSpPr>
        <p:spPr>
          <a:xfrm>
            <a:off x="-963168" y="731520"/>
            <a:ext cx="12192000" cy="142646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graphicFrame>
        <p:nvGraphicFramePr>
          <p:cNvPr id="26" name="Table 25"/>
          <p:cNvGraphicFramePr>
            <a:graphicFrameLocks noGrp="1"/>
          </p:cNvGraphicFramePr>
          <p:nvPr/>
        </p:nvGraphicFramePr>
        <p:xfrm>
          <a:off x="354295" y="1045551"/>
          <a:ext cx="11430000" cy="1607821"/>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1459660264"/>
                    </a:ext>
                  </a:extLst>
                </a:gridCol>
              </a:tblGrid>
              <a:tr h="328489">
                <a:tc>
                  <a:txBody>
                    <a:bodyPr/>
                    <a:lstStyle/>
                    <a:p>
                      <a:pPr marL="0" marR="0">
                        <a:lnSpc>
                          <a:spcPct val="107000"/>
                        </a:lnSpc>
                        <a:spcBef>
                          <a:spcPts val="0"/>
                        </a:spcBef>
                        <a:spcAft>
                          <a:spcPts val="800"/>
                        </a:spcAft>
                      </a:pPr>
                      <a:r>
                        <a:rPr lang="vi-VN" sz="1800" dirty="0">
                          <a:effectLst/>
                          <a:latin typeface="+mn-lt"/>
                          <a:ea typeface="MS Mincho" panose="02020609040205080304" pitchFamily="49" charset="-128"/>
                          <a:cs typeface="Times New Roman" panose="02020603050405020304" pitchFamily="18" charset="0"/>
                        </a:rPr>
                        <a:t>“Người hành động đầu tiên” đối với sự cố có thể là 1 trong 3 nhóm người khác nhau sau đây, mỗi người các công việc khác nhau dựa trên hoàn cảnh của sự cố:</a:t>
                      </a:r>
                      <a:endParaRPr lang="en-GB" sz="1800" dirty="0">
                        <a:effectLst/>
                        <a:latin typeface="+mn-lt"/>
                        <a:ea typeface="MS Mincho" panose="02020609040205080304" pitchFamily="49" charset="-128"/>
                        <a:cs typeface="Times New Roman" panose="02020603050405020304" pitchFamily="18" charset="0"/>
                      </a:endParaRPr>
                    </a:p>
                  </a:txBody>
                  <a:tcPr>
                    <a:solidFill>
                      <a:schemeClr val="accent6"/>
                    </a:solidFill>
                  </a:tcPr>
                </a:tc>
                <a:extLst>
                  <a:ext uri="{0D108BD9-81ED-4DB2-BD59-A6C34878D82A}">
                    <a16:rowId xmlns:a16="http://schemas.microsoft.com/office/drawing/2014/main" val="2544964071"/>
                  </a:ext>
                </a:extLst>
              </a:tr>
              <a:tr h="738310">
                <a:tc>
                  <a:txBody>
                    <a:bodyPr/>
                    <a:lstStyle/>
                    <a:p>
                      <a:pPr marL="800100" marR="0" lvl="1" indent="-342900">
                        <a:lnSpc>
                          <a:spcPct val="107000"/>
                        </a:lnSpc>
                        <a:spcBef>
                          <a:spcPts val="0"/>
                        </a:spcBef>
                        <a:spcAft>
                          <a:spcPts val="0"/>
                        </a:spcAft>
                        <a:buFont typeface="Symbol" panose="05050102010706020507" pitchFamily="18" charset="2"/>
                        <a:buChar char=""/>
                      </a:pPr>
                      <a:r>
                        <a:rPr lang="vi-VN" sz="1800" dirty="0">
                          <a:effectLst/>
                          <a:latin typeface="+mn-lt"/>
                          <a:ea typeface="MS Mincho" panose="02020609040205080304" pitchFamily="49" charset="-128"/>
                          <a:cs typeface="Times New Roman" panose="02020603050405020304" pitchFamily="18" charset="0"/>
                        </a:rPr>
                        <a:t>System Administrators</a:t>
                      </a:r>
                      <a:endParaRPr lang="en-GB" sz="1800" dirty="0">
                        <a:effectLst/>
                        <a:latin typeface="+mn-lt"/>
                        <a:ea typeface="MS Mincho" panose="02020609040205080304" pitchFamily="49" charset="-128"/>
                        <a:cs typeface="Times New Roman" panose="02020603050405020304" pitchFamily="18" charset="0"/>
                      </a:endParaRPr>
                    </a:p>
                    <a:p>
                      <a:pPr marL="800100" marR="0" lvl="1" indent="-342900">
                        <a:lnSpc>
                          <a:spcPct val="107000"/>
                        </a:lnSpc>
                        <a:spcBef>
                          <a:spcPts val="0"/>
                        </a:spcBef>
                        <a:spcAft>
                          <a:spcPts val="0"/>
                        </a:spcAft>
                        <a:buFont typeface="Symbol" panose="05050102010706020507" pitchFamily="18" charset="2"/>
                        <a:buChar char=""/>
                      </a:pPr>
                      <a:r>
                        <a:rPr lang="vi-VN" sz="1800" dirty="0">
                          <a:effectLst/>
                          <a:latin typeface="+mn-lt"/>
                          <a:ea typeface="MS Mincho" panose="02020609040205080304" pitchFamily="49" charset="-128"/>
                          <a:cs typeface="Times New Roman" panose="02020603050405020304" pitchFamily="18" charset="0"/>
                        </a:rPr>
                        <a:t>Local managers or non-forensics staff</a:t>
                      </a:r>
                      <a:endParaRPr lang="en-GB" sz="1800" dirty="0">
                        <a:effectLst/>
                        <a:latin typeface="+mn-lt"/>
                        <a:ea typeface="MS Mincho" panose="02020609040205080304" pitchFamily="49" charset="-128"/>
                        <a:cs typeface="Times New Roman" panose="02020603050405020304" pitchFamily="18" charset="0"/>
                      </a:endParaRPr>
                    </a:p>
                    <a:p>
                      <a:pPr marL="800100" marR="0" lvl="1" indent="-342900">
                        <a:lnSpc>
                          <a:spcPct val="107000"/>
                        </a:lnSpc>
                        <a:spcBef>
                          <a:spcPts val="0"/>
                        </a:spcBef>
                        <a:spcAft>
                          <a:spcPts val="800"/>
                        </a:spcAft>
                        <a:buFont typeface="Symbol" panose="05050102010706020507" pitchFamily="18" charset="2"/>
                        <a:buChar char=""/>
                      </a:pPr>
                      <a:r>
                        <a:rPr lang="vi-VN" sz="1800" dirty="0">
                          <a:effectLst/>
                          <a:latin typeface="+mn-lt"/>
                          <a:ea typeface="MS Mincho" panose="02020609040205080304" pitchFamily="49" charset="-128"/>
                          <a:cs typeface="Times New Roman" panose="02020603050405020304" pitchFamily="18" charset="0"/>
                        </a:rPr>
                        <a:t>Laboratory forensics staff</a:t>
                      </a:r>
                      <a:endParaRPr lang="en-GB" sz="1800" dirty="0">
                        <a:effectLst/>
                        <a:latin typeface="+mn-lt"/>
                        <a:ea typeface="MS Mincho" panose="02020609040205080304" pitchFamily="49" charset="-128"/>
                        <a:cs typeface="Times New Roman" panose="02020603050405020304" pitchFamily="18" charset="0"/>
                      </a:endParaRPr>
                    </a:p>
                  </a:txBody>
                  <a:tcPr>
                    <a:solidFill>
                      <a:schemeClr val="bg1"/>
                    </a:solidFill>
                  </a:tcPr>
                </a:tc>
                <a:extLst>
                  <a:ext uri="{0D108BD9-81ED-4DB2-BD59-A6C34878D82A}">
                    <a16:rowId xmlns:a16="http://schemas.microsoft.com/office/drawing/2014/main" val="1049505124"/>
                  </a:ext>
                </a:extLst>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183" y="2819400"/>
            <a:ext cx="8402223" cy="3553321"/>
          </a:xfrm>
          <a:prstGeom prst="rect">
            <a:avLst/>
          </a:prstGeom>
        </p:spPr>
      </p:pic>
      <p:sp>
        <p:nvSpPr>
          <p:cNvPr id="4" name="Slide Number Placeholder 3"/>
          <p:cNvSpPr>
            <a:spLocks noGrp="1"/>
          </p:cNvSpPr>
          <p:nvPr>
            <p:ph type="sldNum" sz="quarter" idx="12"/>
          </p:nvPr>
        </p:nvSpPr>
        <p:spPr/>
        <p:txBody>
          <a:bodyPr/>
          <a:lstStyle/>
          <a:p>
            <a:fld id="{3E15BD7C-E074-4D4A-84C3-500EE5B9C190}" type="slidenum">
              <a:rPr lang="ru-RU" smtClean="0"/>
              <a:pPr/>
              <a:t>64</a:t>
            </a:fld>
            <a:endParaRPr lang="ru-RU" dirty="0"/>
          </a:p>
        </p:txBody>
      </p:sp>
    </p:spTree>
    <p:extLst>
      <p:ext uri="{BB962C8B-B14F-4D97-AF65-F5344CB8AC3E}">
        <p14:creationId xmlns:p14="http://schemas.microsoft.com/office/powerpoint/2010/main" val="7805052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Phương thức điều tra máy tính (Phản ứng sự cố)</a:t>
            </a:r>
            <a:endParaRPr lang="en-US" dirty="0">
              <a:latin typeface="+mj-lt"/>
            </a:endParaRPr>
          </a:p>
        </p:txBody>
      </p:sp>
      <p:sp>
        <p:nvSpPr>
          <p:cNvPr id="6" name="Content Placeholder 1"/>
          <p:cNvSpPr txBox="1">
            <a:spLocks/>
          </p:cNvSpPr>
          <p:nvPr/>
        </p:nvSpPr>
        <p:spPr>
          <a:xfrm>
            <a:off x="-963168" y="731520"/>
            <a:ext cx="12192000" cy="142646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graphicFrame>
        <p:nvGraphicFramePr>
          <p:cNvPr id="26" name="Table 25"/>
          <p:cNvGraphicFramePr>
            <a:graphicFrameLocks noGrp="1"/>
          </p:cNvGraphicFramePr>
          <p:nvPr/>
        </p:nvGraphicFramePr>
        <p:xfrm>
          <a:off x="380999" y="1060671"/>
          <a:ext cx="11430000" cy="2264794"/>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1459660264"/>
                    </a:ext>
                  </a:extLst>
                </a:gridCol>
              </a:tblGrid>
              <a:tr h="32992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vi-VN" sz="1800" dirty="0">
                          <a:effectLst/>
                          <a:latin typeface="+mn-lt"/>
                          <a:ea typeface="MS Mincho" panose="02020609040205080304" pitchFamily="49" charset="-128"/>
                          <a:cs typeface="Times New Roman" panose="02020603050405020304" pitchFamily="18" charset="0"/>
                        </a:rPr>
                        <a:t>Phản ứng sự cố từ System Administrators</a:t>
                      </a:r>
                      <a:r>
                        <a:rPr lang="vi-VN" sz="1800" baseline="0" dirty="0">
                          <a:effectLst/>
                          <a:latin typeface="+mn-lt"/>
                          <a:ea typeface="MS Mincho" panose="02020609040205080304" pitchFamily="49" charset="-128"/>
                          <a:cs typeface="Times New Roman" panose="02020603050405020304" pitchFamily="18" charset="0"/>
                        </a:rPr>
                        <a:t> – Các quản trị hệ thống</a:t>
                      </a:r>
                      <a:endParaRPr lang="en-GB" sz="1800" dirty="0">
                        <a:effectLst/>
                        <a:latin typeface="+mn-lt"/>
                        <a:ea typeface="MS Mincho" panose="02020609040205080304" pitchFamily="49" charset="-128"/>
                        <a:cs typeface="Times New Roman" panose="02020603050405020304" pitchFamily="18" charset="0"/>
                      </a:endParaRPr>
                    </a:p>
                  </a:txBody>
                  <a:tcPr>
                    <a:solidFill>
                      <a:schemeClr val="accent6"/>
                    </a:solidFill>
                  </a:tcPr>
                </a:tc>
                <a:extLst>
                  <a:ext uri="{0D108BD9-81ED-4DB2-BD59-A6C34878D82A}">
                    <a16:rowId xmlns:a16="http://schemas.microsoft.com/office/drawing/2014/main" val="2544964071"/>
                  </a:ext>
                </a:extLst>
              </a:tr>
              <a:tr h="1901129">
                <a:tc>
                  <a:txBody>
                    <a:bodyPr/>
                    <a:lstStyle/>
                    <a:p>
                      <a:pPr marL="800100" marR="0" lvl="1" indent="-342900">
                        <a:lnSpc>
                          <a:spcPct val="107000"/>
                        </a:lnSpc>
                        <a:spcBef>
                          <a:spcPts val="0"/>
                        </a:spcBef>
                        <a:spcAft>
                          <a:spcPts val="0"/>
                        </a:spcAft>
                        <a:buFont typeface="+mj-lt"/>
                        <a:buAutoNum type="arabicPeriod"/>
                      </a:pPr>
                      <a:endParaRPr lang="vi-VN" sz="1800" dirty="0">
                        <a:effectLst/>
                        <a:latin typeface="+mn-lt"/>
                        <a:ea typeface="MS Mincho" panose="02020609040205080304" pitchFamily="49" charset="-128"/>
                        <a:cs typeface="Times New Roman" panose="02020603050405020304" pitchFamily="18" charset="0"/>
                      </a:endParaRPr>
                    </a:p>
                  </a:txBody>
                  <a:tcPr>
                    <a:solidFill>
                      <a:schemeClr val="bg1"/>
                    </a:solidFill>
                  </a:tcPr>
                </a:tc>
                <a:extLst>
                  <a:ext uri="{0D108BD9-81ED-4DB2-BD59-A6C34878D82A}">
                    <a16:rowId xmlns:a16="http://schemas.microsoft.com/office/drawing/2014/main" val="1049505124"/>
                  </a:ext>
                </a:extLst>
              </a:tr>
            </a:tbl>
          </a:graphicData>
        </a:graphic>
      </p:graphicFrame>
      <p:sp>
        <p:nvSpPr>
          <p:cNvPr id="2" name="Slide Number Placeholder 1"/>
          <p:cNvSpPr>
            <a:spLocks noGrp="1"/>
          </p:cNvSpPr>
          <p:nvPr>
            <p:ph type="sldNum" sz="quarter" idx="12"/>
          </p:nvPr>
        </p:nvSpPr>
        <p:spPr/>
        <p:txBody>
          <a:bodyPr/>
          <a:lstStyle/>
          <a:p>
            <a:fld id="{3E15BD7C-E074-4D4A-84C3-500EE5B9C190}" type="slidenum">
              <a:rPr lang="ru-RU" smtClean="0"/>
              <a:pPr/>
              <a:t>65</a:t>
            </a:fld>
            <a:endParaRPr lang="ru-RU" dirty="0"/>
          </a:p>
        </p:txBody>
      </p:sp>
      <p:graphicFrame>
        <p:nvGraphicFramePr>
          <p:cNvPr id="8" name="Table 7"/>
          <p:cNvGraphicFramePr>
            <a:graphicFrameLocks noGrp="1"/>
          </p:cNvGraphicFramePr>
          <p:nvPr/>
        </p:nvGraphicFramePr>
        <p:xfrm>
          <a:off x="788707" y="1442972"/>
          <a:ext cx="10614585" cy="3967228"/>
        </p:xfrm>
        <a:graphic>
          <a:graphicData uri="http://schemas.openxmlformats.org/drawingml/2006/table">
            <a:tbl>
              <a:tblPr firstRow="1" bandRow="1">
                <a:tableStyleId>{5C22544A-7EE6-4342-B048-85BDC9FD1C3A}</a:tableStyleId>
              </a:tblPr>
              <a:tblGrid>
                <a:gridCol w="3428998">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375587">
                  <a:extLst>
                    <a:ext uri="{9D8B030D-6E8A-4147-A177-3AD203B41FA5}">
                      <a16:colId xmlns:a16="http://schemas.microsoft.com/office/drawing/2014/main" val="20002"/>
                    </a:ext>
                  </a:extLst>
                </a:gridCol>
              </a:tblGrid>
              <a:tr h="3967228">
                <a:tc>
                  <a:txBody>
                    <a:bodyPr/>
                    <a:lstStyle/>
                    <a:p>
                      <a:pPr marL="174625" indent="0"/>
                      <a:endParaRPr lang="vi-VN" b="0" dirty="0">
                        <a:solidFill>
                          <a:schemeClr val="tx1"/>
                        </a:solidFill>
                      </a:endParaRPr>
                    </a:p>
                    <a:p>
                      <a:pPr marL="174625" indent="0"/>
                      <a:endParaRPr lang="vi-VN" b="0" dirty="0">
                        <a:solidFill>
                          <a:schemeClr val="tx1"/>
                        </a:solidFill>
                      </a:endParaRPr>
                    </a:p>
                    <a:p>
                      <a:pPr marL="174625" indent="0"/>
                      <a:r>
                        <a:rPr lang="vi-VN" sz="1800" b="0" dirty="0">
                          <a:solidFill>
                            <a:schemeClr val="tx1"/>
                          </a:solidFill>
                        </a:rPr>
                        <a:t>Các quản trị hệ thống đóng 1 vai trò quan trọng trong việc đảm bảo mạng hệ thống được bảo vệ và hoạt động (duy trì), cũng như là đóng 1 </a:t>
                      </a:r>
                      <a:r>
                        <a:rPr lang="vi-VN" sz="1800" b="0" dirty="0">
                          <a:solidFill>
                            <a:srgbClr val="FF0000"/>
                          </a:solidFill>
                        </a:rPr>
                        <a:t>vai trò quan trọng trong quá trình điều tra</a:t>
                      </a:r>
                    </a:p>
                    <a:p>
                      <a:endParaRPr lang="en-GB" b="0" dirty="0">
                        <a:solidFill>
                          <a:schemeClr val="tx1"/>
                        </a:solidFill>
                      </a:endParaRPr>
                    </a:p>
                  </a:txBody>
                  <a:tcPr>
                    <a:solidFill>
                      <a:schemeClr val="accent6">
                        <a:lumMod val="20000"/>
                        <a:lumOff val="80000"/>
                      </a:schemeClr>
                    </a:solidFill>
                  </a:tcPr>
                </a:tc>
                <a:tc>
                  <a:txBody>
                    <a:bodyPr/>
                    <a:lstStyle/>
                    <a:p>
                      <a:pPr marL="120650" indent="0"/>
                      <a:endParaRPr lang="vi-VN" b="0" dirty="0">
                        <a:solidFill>
                          <a:schemeClr val="tx1"/>
                        </a:solidFill>
                      </a:endParaRPr>
                    </a:p>
                    <a:p>
                      <a:pPr marL="120650" indent="0"/>
                      <a:endParaRPr lang="vi-VN" b="0" dirty="0">
                        <a:solidFill>
                          <a:schemeClr val="tx1"/>
                        </a:solidFill>
                      </a:endParaRPr>
                    </a:p>
                    <a:p>
                      <a:pPr marL="120650" indent="0"/>
                      <a:r>
                        <a:rPr lang="vi-VN" sz="1800" b="0" dirty="0">
                          <a:solidFill>
                            <a:schemeClr val="tx1"/>
                          </a:solidFill>
                        </a:rPr>
                        <a:t>Khi mà 1 quản trị hệ thống phát hiện 1 sự cố, nó phải được </a:t>
                      </a:r>
                      <a:r>
                        <a:rPr lang="vi-VN" sz="1800" b="0" dirty="0">
                          <a:solidFill>
                            <a:srgbClr val="FF0000"/>
                          </a:solidFill>
                        </a:rPr>
                        <a:t>báo cáo</a:t>
                      </a:r>
                      <a:r>
                        <a:rPr lang="vi-VN" sz="1800" b="0" dirty="0">
                          <a:solidFill>
                            <a:schemeClr val="tx1"/>
                          </a:solidFill>
                        </a:rPr>
                        <a:t> theo thủ tục báo cáo sự cố của tổ chức</a:t>
                      </a:r>
                    </a:p>
                    <a:p>
                      <a:endParaRPr lang="en-GB" b="0" dirty="0">
                        <a:solidFill>
                          <a:schemeClr val="tx1"/>
                        </a:solidFill>
                      </a:endParaRPr>
                    </a:p>
                  </a:txBody>
                  <a:tcPr>
                    <a:solidFill>
                      <a:schemeClr val="accent4">
                        <a:lumMod val="20000"/>
                        <a:lumOff val="80000"/>
                      </a:schemeClr>
                    </a:solidFill>
                  </a:tcPr>
                </a:tc>
                <a:tc>
                  <a:txBody>
                    <a:bodyPr/>
                    <a:lstStyle/>
                    <a:p>
                      <a:endParaRPr lang="vi-VN" b="0" dirty="0">
                        <a:solidFill>
                          <a:schemeClr val="tx1"/>
                        </a:solidFill>
                      </a:endParaRPr>
                    </a:p>
                    <a:p>
                      <a:endParaRPr lang="vi-VN" b="0" dirty="0">
                        <a:solidFill>
                          <a:schemeClr val="tx1"/>
                        </a:solidFill>
                      </a:endParaRPr>
                    </a:p>
                    <a:p>
                      <a:pPr marL="174625" indent="0"/>
                      <a:r>
                        <a:rPr lang="vi-VN" sz="1800" b="0" dirty="0">
                          <a:solidFill>
                            <a:schemeClr val="tx1"/>
                          </a:solidFill>
                        </a:rPr>
                        <a:t>Người quản trị hệ thống không được “động” vào hệ thống trừ khi được chỉ đạo làm thế bởi </a:t>
                      </a:r>
                      <a:r>
                        <a:rPr lang="vi-VN" sz="1800" b="0" dirty="0">
                          <a:solidFill>
                            <a:srgbClr val="FF0000"/>
                          </a:solidFill>
                        </a:rPr>
                        <a:t>bên quản lý sự cố/trách nhiệm</a:t>
                      </a:r>
                      <a:r>
                        <a:rPr lang="vi-VN" sz="1800" b="0" dirty="0">
                          <a:solidFill>
                            <a:schemeClr val="tx1"/>
                          </a:solidFill>
                        </a:rPr>
                        <a:t> hay là từ 1 điều tra viên được phân công tới hiện trường</a:t>
                      </a:r>
                    </a:p>
                    <a:p>
                      <a:endParaRPr lang="en-GB" b="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0000"/>
                  </a:ext>
                </a:extLst>
              </a:tr>
            </a:tbl>
          </a:graphicData>
        </a:graphic>
      </p:graphicFrame>
      <p:grpSp>
        <p:nvGrpSpPr>
          <p:cNvPr id="9" name="Group 8"/>
          <p:cNvGrpSpPr/>
          <p:nvPr/>
        </p:nvGrpSpPr>
        <p:grpSpPr>
          <a:xfrm>
            <a:off x="1961854" y="4349863"/>
            <a:ext cx="846000" cy="846000"/>
            <a:chOff x="0" y="101098"/>
            <a:chExt cx="846000" cy="846000"/>
          </a:xfrm>
          <a:scene3d>
            <a:camera prst="orthographicFront"/>
            <a:lightRig rig="threePt" dir="t">
              <a:rot lat="0" lon="0" rev="7500000"/>
            </a:lightRig>
          </a:scene3d>
        </p:grpSpPr>
        <p:sp>
          <p:nvSpPr>
            <p:cNvPr id="16" name="Oval 15"/>
            <p:cNvSpPr/>
            <p:nvPr/>
          </p:nvSpPr>
          <p:spPr>
            <a:xfrm>
              <a:off x="0" y="101098"/>
              <a:ext cx="846000" cy="846000"/>
            </a:xfrm>
            <a:prstGeom prst="ellipse">
              <a:avLst/>
            </a:prstGeom>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17" name="Oval 4"/>
            <p:cNvSpPr/>
            <p:nvPr/>
          </p:nvSpPr>
          <p:spPr>
            <a:xfrm>
              <a:off x="123894" y="224992"/>
              <a:ext cx="598212" cy="5982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vi-VN" sz="4200" b="1" kern="1200" noProof="0" dirty="0"/>
                <a:t>1</a:t>
              </a:r>
            </a:p>
          </p:txBody>
        </p:sp>
      </p:grpSp>
      <p:grpSp>
        <p:nvGrpSpPr>
          <p:cNvPr id="10" name="Group 9"/>
          <p:cNvGrpSpPr/>
          <p:nvPr/>
        </p:nvGrpSpPr>
        <p:grpSpPr>
          <a:xfrm>
            <a:off x="5520600" y="4319619"/>
            <a:ext cx="846000" cy="846000"/>
            <a:chOff x="0" y="1277038"/>
            <a:chExt cx="846000" cy="846000"/>
          </a:xfrm>
          <a:solidFill>
            <a:schemeClr val="accent4">
              <a:lumMod val="75000"/>
            </a:schemeClr>
          </a:solidFill>
          <a:scene3d>
            <a:camera prst="orthographicFront"/>
            <a:lightRig rig="threePt" dir="t">
              <a:rot lat="0" lon="0" rev="7500000"/>
            </a:lightRig>
          </a:scene3d>
        </p:grpSpPr>
        <p:sp>
          <p:nvSpPr>
            <p:cNvPr id="14" name="Oval 13"/>
            <p:cNvSpPr/>
            <p:nvPr/>
          </p:nvSpPr>
          <p:spPr>
            <a:xfrm>
              <a:off x="0" y="1277038"/>
              <a:ext cx="846000" cy="846000"/>
            </a:xfrm>
            <a:prstGeom prst="ellipse">
              <a:avLst/>
            </a:prstGeom>
            <a:grpFill/>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15" name="Oval 6"/>
            <p:cNvSpPr/>
            <p:nvPr/>
          </p:nvSpPr>
          <p:spPr>
            <a:xfrm>
              <a:off x="123894" y="1400932"/>
              <a:ext cx="598212" cy="59821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US" sz="4200" b="1" kern="1200" noProof="0" dirty="0"/>
                <a:t>2  </a:t>
              </a:r>
              <a:endParaRPr lang="vi-VN" sz="4200" b="1" kern="1200" noProof="0" dirty="0"/>
            </a:p>
          </p:txBody>
        </p:sp>
      </p:grpSp>
      <p:grpSp>
        <p:nvGrpSpPr>
          <p:cNvPr id="11" name="Group 10"/>
          <p:cNvGrpSpPr/>
          <p:nvPr/>
        </p:nvGrpSpPr>
        <p:grpSpPr>
          <a:xfrm>
            <a:off x="9296400" y="4349863"/>
            <a:ext cx="846000" cy="846000"/>
            <a:chOff x="0" y="2452978"/>
            <a:chExt cx="846000" cy="846000"/>
          </a:xfrm>
          <a:solidFill>
            <a:schemeClr val="accent5">
              <a:lumMod val="75000"/>
            </a:schemeClr>
          </a:solidFill>
          <a:scene3d>
            <a:camera prst="orthographicFront"/>
            <a:lightRig rig="threePt" dir="t">
              <a:rot lat="0" lon="0" rev="7500000"/>
            </a:lightRig>
          </a:scene3d>
        </p:grpSpPr>
        <p:sp>
          <p:nvSpPr>
            <p:cNvPr id="12" name="Oval 11"/>
            <p:cNvSpPr/>
            <p:nvPr/>
          </p:nvSpPr>
          <p:spPr>
            <a:xfrm>
              <a:off x="0" y="2452978"/>
              <a:ext cx="846000" cy="846000"/>
            </a:xfrm>
            <a:prstGeom prst="ellipse">
              <a:avLst/>
            </a:prstGeom>
            <a:grpFill/>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13" name="Oval 8"/>
            <p:cNvSpPr/>
            <p:nvPr/>
          </p:nvSpPr>
          <p:spPr>
            <a:xfrm>
              <a:off x="123894" y="2576872"/>
              <a:ext cx="598212" cy="59821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US" sz="4200" b="1" kern="1200" noProof="0" dirty="0"/>
                <a:t>3</a:t>
              </a:r>
              <a:endParaRPr lang="vi-VN" sz="4200" b="1" kern="1200" noProof="0" dirty="0"/>
            </a:p>
          </p:txBody>
        </p:sp>
      </p:grpSp>
    </p:spTree>
    <p:extLst>
      <p:ext uri="{BB962C8B-B14F-4D97-AF65-F5344CB8AC3E}">
        <p14:creationId xmlns:p14="http://schemas.microsoft.com/office/powerpoint/2010/main" val="1817617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Phương thức điều tra máy tính (Phản ứng sự cố)</a:t>
            </a:r>
            <a:endParaRPr lang="en-US" dirty="0">
              <a:latin typeface="+mj-lt"/>
            </a:endParaRPr>
          </a:p>
        </p:txBody>
      </p:sp>
      <p:sp>
        <p:nvSpPr>
          <p:cNvPr id="6" name="Content Placeholder 1"/>
          <p:cNvSpPr txBox="1">
            <a:spLocks/>
          </p:cNvSpPr>
          <p:nvPr/>
        </p:nvSpPr>
        <p:spPr>
          <a:xfrm>
            <a:off x="-963168" y="731520"/>
            <a:ext cx="12192000" cy="142646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graphicFrame>
        <p:nvGraphicFramePr>
          <p:cNvPr id="7" name="Table 6"/>
          <p:cNvGraphicFramePr>
            <a:graphicFrameLocks noGrp="1"/>
          </p:cNvGraphicFramePr>
          <p:nvPr/>
        </p:nvGraphicFramePr>
        <p:xfrm>
          <a:off x="448612" y="1159296"/>
          <a:ext cx="11353800" cy="2295020"/>
        </p:xfrm>
        <a:graphic>
          <a:graphicData uri="http://schemas.openxmlformats.org/drawingml/2006/table">
            <a:tbl>
              <a:tblPr firstRow="1" bandRow="1">
                <a:tableStyleId>{5C22544A-7EE6-4342-B048-85BDC9FD1C3A}</a:tableStyleId>
              </a:tblPr>
              <a:tblGrid>
                <a:gridCol w="11353800">
                  <a:extLst>
                    <a:ext uri="{9D8B030D-6E8A-4147-A177-3AD203B41FA5}">
                      <a16:colId xmlns:a16="http://schemas.microsoft.com/office/drawing/2014/main" val="1459660264"/>
                    </a:ext>
                  </a:extLst>
                </a:gridCol>
              </a:tblGrid>
              <a:tr h="32992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vi-VN" sz="2000" dirty="0">
                          <a:effectLst/>
                          <a:latin typeface="+mn-lt"/>
                          <a:ea typeface="MS Mincho" panose="02020609040205080304" pitchFamily="49" charset="-128"/>
                          <a:cs typeface="Times New Roman" panose="02020603050405020304" pitchFamily="18" charset="0"/>
                        </a:rPr>
                        <a:t>Phản ứng sự cố từ </a:t>
                      </a:r>
                      <a:r>
                        <a:rPr lang="vi-VN" sz="2000" b="1" kern="1200" dirty="0">
                          <a:solidFill>
                            <a:schemeClr val="lt1"/>
                          </a:solidFill>
                          <a:effectLst/>
                          <a:latin typeface="+mn-lt"/>
                          <a:ea typeface="+mn-ea"/>
                          <a:cs typeface="+mn-cs"/>
                        </a:rPr>
                        <a:t>Non-forensics staff – Người thường không phải là nhân viên điều tra </a:t>
                      </a:r>
                      <a:endParaRPr lang="en-GB" sz="2000" dirty="0">
                        <a:effectLst/>
                        <a:latin typeface="+mn-lt"/>
                        <a:ea typeface="MS Mincho" panose="02020609040205080304" pitchFamily="49" charset="-128"/>
                        <a:cs typeface="Times New Roman" panose="02020603050405020304" pitchFamily="18" charset="0"/>
                      </a:endParaRPr>
                    </a:p>
                  </a:txBody>
                  <a:tcPr>
                    <a:solidFill>
                      <a:srgbClr val="0070C0"/>
                    </a:solidFill>
                  </a:tcPr>
                </a:tc>
                <a:extLst>
                  <a:ext uri="{0D108BD9-81ED-4DB2-BD59-A6C34878D82A}">
                    <a16:rowId xmlns:a16="http://schemas.microsoft.com/office/drawing/2014/main" val="2544964071"/>
                  </a:ext>
                </a:extLst>
              </a:tr>
              <a:tr h="1901129">
                <a:tc>
                  <a:txBody>
                    <a:bodyPr/>
                    <a:lstStyle/>
                    <a:p>
                      <a:pPr marL="457200" marR="0" lvl="1" indent="0">
                        <a:lnSpc>
                          <a:spcPct val="107000"/>
                        </a:lnSpc>
                        <a:spcBef>
                          <a:spcPts val="0"/>
                        </a:spcBef>
                        <a:spcAft>
                          <a:spcPts val="0"/>
                        </a:spcAft>
                        <a:buFont typeface="+mj-lt"/>
                        <a:buNone/>
                      </a:pPr>
                      <a:endParaRPr lang="vi-VN" sz="1800" dirty="0">
                        <a:effectLst/>
                        <a:latin typeface="+mn-lt"/>
                        <a:ea typeface="MS Mincho" panose="02020609040205080304" pitchFamily="49" charset="-128"/>
                        <a:cs typeface="Times New Roman" panose="02020603050405020304" pitchFamily="18" charset="0"/>
                      </a:endParaRPr>
                    </a:p>
                  </a:txBody>
                  <a:tcPr>
                    <a:solidFill>
                      <a:schemeClr val="bg1"/>
                    </a:solidFill>
                  </a:tcPr>
                </a:tc>
                <a:extLst>
                  <a:ext uri="{0D108BD9-81ED-4DB2-BD59-A6C34878D82A}">
                    <a16:rowId xmlns:a16="http://schemas.microsoft.com/office/drawing/2014/main" val="1049505124"/>
                  </a:ext>
                </a:extLst>
              </a:tr>
            </a:tbl>
          </a:graphicData>
        </a:graphic>
      </p:graphicFrame>
      <p:sp>
        <p:nvSpPr>
          <p:cNvPr id="2" name="Slide Number Placeholder 1"/>
          <p:cNvSpPr>
            <a:spLocks noGrp="1"/>
          </p:cNvSpPr>
          <p:nvPr>
            <p:ph type="sldNum" sz="quarter" idx="12"/>
          </p:nvPr>
        </p:nvSpPr>
        <p:spPr/>
        <p:txBody>
          <a:bodyPr/>
          <a:lstStyle/>
          <a:p>
            <a:fld id="{3E15BD7C-E074-4D4A-84C3-500EE5B9C190}" type="slidenum">
              <a:rPr lang="ru-RU" smtClean="0"/>
              <a:pPr/>
              <a:t>66</a:t>
            </a:fld>
            <a:endParaRPr lang="ru-RU" dirty="0"/>
          </a:p>
        </p:txBody>
      </p:sp>
      <p:graphicFrame>
        <p:nvGraphicFramePr>
          <p:cNvPr id="4" name="Table 3"/>
          <p:cNvGraphicFramePr>
            <a:graphicFrameLocks noGrp="1"/>
          </p:cNvGraphicFramePr>
          <p:nvPr/>
        </p:nvGraphicFramePr>
        <p:xfrm>
          <a:off x="1295400" y="1969091"/>
          <a:ext cx="10488894" cy="3931920"/>
        </p:xfrm>
        <a:graphic>
          <a:graphicData uri="http://schemas.openxmlformats.org/drawingml/2006/table">
            <a:tbl>
              <a:tblPr firstRow="1" bandRow="1">
                <a:tableStyleId>{5C22544A-7EE6-4342-B048-85BDC9FD1C3A}</a:tableStyleId>
              </a:tblPr>
              <a:tblGrid>
                <a:gridCol w="10488894">
                  <a:extLst>
                    <a:ext uri="{9D8B030D-6E8A-4147-A177-3AD203B41FA5}">
                      <a16:colId xmlns:a16="http://schemas.microsoft.com/office/drawing/2014/main" val="20000"/>
                    </a:ext>
                  </a:extLst>
                </a:gridCol>
              </a:tblGrid>
              <a:tr h="370840">
                <a:tc>
                  <a:txBody>
                    <a:bodyPr/>
                    <a:lstStyle/>
                    <a:p>
                      <a:pPr marL="282575" indent="0"/>
                      <a:endParaRPr lang="vi-VN" sz="2000" b="0" dirty="0">
                        <a:solidFill>
                          <a:schemeClr val="tx1"/>
                        </a:solidFill>
                      </a:endParaRPr>
                    </a:p>
                    <a:p>
                      <a:pPr marL="282575" indent="0"/>
                      <a:r>
                        <a:rPr lang="vi-VN" sz="2000" b="0" dirty="0">
                          <a:solidFill>
                            <a:schemeClr val="tx1"/>
                          </a:solidFill>
                        </a:rPr>
                        <a:t>Bộ phận này có trách nhiệm </a:t>
                      </a:r>
                      <a:r>
                        <a:rPr lang="vi-VN" sz="2000" b="0" dirty="0">
                          <a:solidFill>
                            <a:srgbClr val="FF0000"/>
                          </a:solidFill>
                        </a:rPr>
                        <a:t>giữ đảm bảo cho hiện trường</a:t>
                      </a:r>
                      <a:r>
                        <a:rPr lang="vi-VN" sz="2000" b="0" dirty="0">
                          <a:solidFill>
                            <a:schemeClr val="tx1"/>
                          </a:solidFill>
                        </a:rPr>
                        <a:t> cho đến khi bên điều tra có chỉ đạo, hướng dẫn khác.</a:t>
                      </a:r>
                    </a:p>
                    <a:p>
                      <a:pPr marL="282575" indent="0"/>
                      <a:endParaRPr lang="vi-VN" sz="2000" b="0" dirty="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10000"/>
                  </a:ext>
                </a:extLst>
              </a:tr>
              <a:tr h="370840">
                <a:tc>
                  <a:txBody>
                    <a:bodyPr/>
                    <a:lstStyle/>
                    <a:p>
                      <a:pPr marL="282575" indent="0"/>
                      <a:endParaRPr lang="vi-VN" sz="2000" b="0" dirty="0"/>
                    </a:p>
                    <a:p>
                      <a:pPr marL="282575" indent="0"/>
                      <a:r>
                        <a:rPr lang="vi-VN" sz="2000" b="0" dirty="0"/>
                        <a:t>Bộ phận này nên ghi chú lại về hiện trường và những ai có mặt để giao lại </a:t>
                      </a:r>
                      <a:r>
                        <a:rPr lang="vi-VN" sz="2000" b="0" dirty="0">
                          <a:solidFill>
                            <a:srgbClr val="FF0000"/>
                          </a:solidFill>
                        </a:rPr>
                        <a:t>hiện trường </a:t>
                      </a:r>
                      <a:r>
                        <a:rPr lang="vi-VN" sz="2000" b="0" dirty="0"/>
                        <a:t>cho bên điều tra.</a:t>
                      </a:r>
                    </a:p>
                    <a:p>
                      <a:pPr marL="282575" indent="0"/>
                      <a:endParaRPr lang="vi-VN" sz="2000" b="0" dirty="0"/>
                    </a:p>
                  </a:txBody>
                  <a:tcPr>
                    <a:solidFill>
                      <a:schemeClr val="accent4">
                        <a:lumMod val="40000"/>
                        <a:lumOff val="60000"/>
                      </a:schemeClr>
                    </a:solidFill>
                  </a:tcPr>
                </a:tc>
                <a:extLst>
                  <a:ext uri="{0D108BD9-81ED-4DB2-BD59-A6C34878D82A}">
                    <a16:rowId xmlns:a16="http://schemas.microsoft.com/office/drawing/2014/main" val="10001"/>
                  </a:ext>
                </a:extLst>
              </a:tr>
              <a:tr h="370840">
                <a:tc>
                  <a:txBody>
                    <a:bodyPr/>
                    <a:lstStyle/>
                    <a:p>
                      <a:pPr marL="282575" indent="0"/>
                      <a:endParaRPr lang="vi-VN" sz="2000" b="0" dirty="0"/>
                    </a:p>
                    <a:p>
                      <a:pPr marL="282575" indent="0"/>
                      <a:r>
                        <a:rPr lang="vi-VN" sz="2000" b="0" dirty="0"/>
                        <a:t>Khu vực xung quanh của máy tính bị tình nghi cần phải được bảo đảm, </a:t>
                      </a:r>
                      <a:r>
                        <a:rPr lang="vi-VN" sz="2000" b="0" dirty="0">
                          <a:solidFill>
                            <a:srgbClr val="FF0000"/>
                          </a:solidFill>
                        </a:rPr>
                        <a:t>không chỉ riêng với máy tính</a:t>
                      </a:r>
                      <a:r>
                        <a:rPr lang="vi-VN" sz="2000" b="0" dirty="0"/>
                        <a:t> đó.</a:t>
                      </a:r>
                    </a:p>
                    <a:p>
                      <a:pPr marL="282575" indent="0"/>
                      <a:endParaRPr lang="vi-VN" sz="2000" b="0" dirty="0"/>
                    </a:p>
                  </a:txBody>
                  <a:tcPr>
                    <a:solidFill>
                      <a:schemeClr val="accent5">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448612" y="1969091"/>
          <a:ext cx="649564" cy="3931920"/>
        </p:xfrm>
        <a:graphic>
          <a:graphicData uri="http://schemas.openxmlformats.org/drawingml/2006/table">
            <a:tbl>
              <a:tblPr firstRow="1" bandRow="1">
                <a:tableStyleId>{5C22544A-7EE6-4342-B048-85BDC9FD1C3A}</a:tableStyleId>
              </a:tblPr>
              <a:tblGrid>
                <a:gridCol w="649564">
                  <a:extLst>
                    <a:ext uri="{9D8B030D-6E8A-4147-A177-3AD203B41FA5}">
                      <a16:colId xmlns:a16="http://schemas.microsoft.com/office/drawing/2014/main" val="20000"/>
                    </a:ext>
                  </a:extLst>
                </a:gridCol>
              </a:tblGrid>
              <a:tr h="1310640">
                <a:tc>
                  <a:txBody>
                    <a:bodyPr/>
                    <a:lstStyle/>
                    <a:p>
                      <a:pPr marL="0" indent="0"/>
                      <a:r>
                        <a:rPr lang="vi-VN" sz="2000" b="0" dirty="0">
                          <a:solidFill>
                            <a:schemeClr val="tx1"/>
                          </a:solidFill>
                        </a:rPr>
                        <a:t>01</a:t>
                      </a:r>
                    </a:p>
                  </a:txBody>
                  <a:tcPr marL="137160" marR="137160" marT="137160" marB="137160" anchor="ctr">
                    <a:solidFill>
                      <a:schemeClr val="accent6">
                        <a:lumMod val="60000"/>
                        <a:lumOff val="40000"/>
                      </a:schemeClr>
                    </a:solidFill>
                  </a:tcPr>
                </a:tc>
                <a:extLst>
                  <a:ext uri="{0D108BD9-81ED-4DB2-BD59-A6C34878D82A}">
                    <a16:rowId xmlns:a16="http://schemas.microsoft.com/office/drawing/2014/main" val="10000"/>
                  </a:ext>
                </a:extLst>
              </a:tr>
              <a:tr h="1310640">
                <a:tc>
                  <a:txBody>
                    <a:bodyPr/>
                    <a:lstStyle/>
                    <a:p>
                      <a:pPr marL="0" indent="0"/>
                      <a:r>
                        <a:rPr lang="vi-VN" sz="2000" b="0" dirty="0"/>
                        <a:t>02</a:t>
                      </a:r>
                    </a:p>
                  </a:txBody>
                  <a:tcPr marL="137160" marR="137160" marT="137160" marB="137160" anchor="ctr">
                    <a:solidFill>
                      <a:schemeClr val="accent4">
                        <a:lumMod val="40000"/>
                        <a:lumOff val="60000"/>
                      </a:schemeClr>
                    </a:solidFill>
                  </a:tcPr>
                </a:tc>
                <a:extLst>
                  <a:ext uri="{0D108BD9-81ED-4DB2-BD59-A6C34878D82A}">
                    <a16:rowId xmlns:a16="http://schemas.microsoft.com/office/drawing/2014/main" val="10001"/>
                  </a:ext>
                </a:extLst>
              </a:tr>
              <a:tr h="1310640">
                <a:tc>
                  <a:txBody>
                    <a:bodyPr/>
                    <a:lstStyle/>
                    <a:p>
                      <a:pPr marL="0" indent="0"/>
                      <a:r>
                        <a:rPr lang="vi-VN" sz="2000" b="0" dirty="0"/>
                        <a:t>03</a:t>
                      </a:r>
                    </a:p>
                  </a:txBody>
                  <a:tcPr marL="137160" marR="137160" marT="137160" marB="137160" anchor="ctr">
                    <a:solidFill>
                      <a:schemeClr val="accent5">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91897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Phương thức điều tra máy tính (Phản ứng sự cố)</a:t>
            </a:r>
            <a:endParaRPr lang="en-US" dirty="0">
              <a:latin typeface="+mj-lt"/>
            </a:endParaRPr>
          </a:p>
        </p:txBody>
      </p:sp>
      <p:sp>
        <p:nvSpPr>
          <p:cNvPr id="6" name="Content Placeholder 1"/>
          <p:cNvSpPr txBox="1">
            <a:spLocks/>
          </p:cNvSpPr>
          <p:nvPr/>
        </p:nvSpPr>
        <p:spPr>
          <a:xfrm>
            <a:off x="-963168" y="731520"/>
            <a:ext cx="12192000" cy="1426464"/>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ts val="600"/>
              </a:spcBef>
              <a:spcAft>
                <a:spcPts val="600"/>
              </a:spcAft>
              <a:buFont typeface="Arial" pitchFamily="34" charset="0"/>
              <a:buChar char="•"/>
              <a:defRPr sz="36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graphicFrame>
        <p:nvGraphicFramePr>
          <p:cNvPr id="26" name="Table 25"/>
          <p:cNvGraphicFramePr>
            <a:graphicFrameLocks noGrp="1"/>
          </p:cNvGraphicFramePr>
          <p:nvPr/>
        </p:nvGraphicFramePr>
        <p:xfrm>
          <a:off x="215153" y="786606"/>
          <a:ext cx="11430000" cy="749811"/>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1459660264"/>
                    </a:ext>
                  </a:extLst>
                </a:gridCol>
              </a:tblGrid>
              <a:tr h="27504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vi-VN" sz="1800" dirty="0">
                          <a:effectLst/>
                          <a:latin typeface="+mn-lt"/>
                          <a:ea typeface="MS Mincho" panose="02020609040205080304" pitchFamily="49" charset="-128"/>
                          <a:cs typeface="Times New Roman" panose="02020603050405020304" pitchFamily="18" charset="0"/>
                        </a:rPr>
                        <a:t>Phản ứng sự cố từ</a:t>
                      </a:r>
                      <a:r>
                        <a:rPr lang="vi-VN" sz="1800" baseline="0" dirty="0">
                          <a:effectLst/>
                          <a:latin typeface="+mn-lt"/>
                          <a:ea typeface="MS Mincho" panose="02020609040205080304" pitchFamily="49" charset="-128"/>
                          <a:cs typeface="Times New Roman" panose="02020603050405020304" pitchFamily="18" charset="0"/>
                        </a:rPr>
                        <a:t> Laboratory forensics staff – Điều tra viên (từ phòng thí nghiệm)</a:t>
                      </a:r>
                      <a:endParaRPr lang="en-GB" sz="1800" dirty="0">
                        <a:effectLst/>
                        <a:latin typeface="+mn-lt"/>
                        <a:ea typeface="MS Mincho" panose="02020609040205080304" pitchFamily="49" charset="-128"/>
                        <a:cs typeface="Times New Roman" panose="02020603050405020304" pitchFamily="18" charset="0"/>
                      </a:endParaRPr>
                    </a:p>
                  </a:txBody>
                  <a:tcPr>
                    <a:solidFill>
                      <a:schemeClr val="accent3">
                        <a:lumMod val="75000"/>
                      </a:schemeClr>
                    </a:solidFill>
                  </a:tcPr>
                </a:tc>
                <a:extLst>
                  <a:ext uri="{0D108BD9-81ED-4DB2-BD59-A6C34878D82A}">
                    <a16:rowId xmlns:a16="http://schemas.microsoft.com/office/drawing/2014/main" val="2544964071"/>
                  </a:ext>
                </a:extLst>
              </a:tr>
              <a:tr h="386146">
                <a:tc>
                  <a:txBody>
                    <a:bodyPr/>
                    <a:lstStyle/>
                    <a:p>
                      <a:pPr marL="457200" marR="0" lvl="1" indent="0" algn="l" defTabSz="914400" rtl="0" eaLnBrk="1" fontAlgn="auto" latinLnBrk="0" hangingPunct="1">
                        <a:lnSpc>
                          <a:spcPct val="107000"/>
                        </a:lnSpc>
                        <a:spcBef>
                          <a:spcPts val="0"/>
                        </a:spcBef>
                        <a:spcAft>
                          <a:spcPts val="0"/>
                        </a:spcAft>
                        <a:buClrTx/>
                        <a:buSzTx/>
                        <a:buFont typeface="+mj-lt"/>
                        <a:buNone/>
                        <a:tabLst/>
                        <a:defRPr/>
                      </a:pPr>
                      <a:r>
                        <a:rPr lang="vi-VN" sz="1800" kern="1200" dirty="0">
                          <a:solidFill>
                            <a:schemeClr val="dk1"/>
                          </a:solidFill>
                          <a:effectLst/>
                          <a:latin typeface="+mn-lt"/>
                          <a:ea typeface="+mn-ea"/>
                          <a:cs typeface="+mn-cs"/>
                        </a:rPr>
                        <a:t>Các hành động đầu tiên của điều tra viện bao gồm 6 khâu sau: </a:t>
                      </a:r>
                      <a:endParaRPr lang="en-GB" sz="1800" kern="1200" dirty="0">
                        <a:solidFill>
                          <a:schemeClr val="dk1"/>
                        </a:solidFill>
                        <a:effectLst/>
                        <a:latin typeface="+mn-lt"/>
                        <a:ea typeface="+mn-ea"/>
                        <a:cs typeface="+mn-cs"/>
                      </a:endParaRPr>
                    </a:p>
                  </a:txBody>
                  <a:tcPr>
                    <a:solidFill>
                      <a:schemeClr val="bg1"/>
                    </a:solidFill>
                  </a:tcPr>
                </a:tc>
                <a:extLst>
                  <a:ext uri="{0D108BD9-81ED-4DB2-BD59-A6C34878D82A}">
                    <a16:rowId xmlns:a16="http://schemas.microsoft.com/office/drawing/2014/main" val="1049505124"/>
                  </a:ext>
                </a:extLst>
              </a:tr>
            </a:tbl>
          </a:graphicData>
        </a:graphic>
      </p:graphicFrame>
      <p:graphicFrame>
        <p:nvGraphicFramePr>
          <p:cNvPr id="8" name="Content Placeholder 4"/>
          <p:cNvGraphicFramePr>
            <a:graphicFrameLocks noGrp="1"/>
          </p:cNvGraphicFramePr>
          <p:nvPr>
            <p:ph sz="quarter" idx="13"/>
          </p:nvPr>
        </p:nvGraphicFramePr>
        <p:xfrm>
          <a:off x="443752" y="1542894"/>
          <a:ext cx="11187954" cy="5185569"/>
        </p:xfrm>
        <a:graphic>
          <a:graphicData uri="http://schemas.openxmlformats.org/drawingml/2006/table">
            <a:tbl>
              <a:tblPr firstRow="1" bandRow="1">
                <a:tableStyleId>{5C22544A-7EE6-4342-B048-85BDC9FD1C3A}</a:tableStyleId>
              </a:tblPr>
              <a:tblGrid>
                <a:gridCol w="5880848">
                  <a:extLst>
                    <a:ext uri="{9D8B030D-6E8A-4147-A177-3AD203B41FA5}">
                      <a16:colId xmlns:a16="http://schemas.microsoft.com/office/drawing/2014/main" val="20000"/>
                    </a:ext>
                  </a:extLst>
                </a:gridCol>
                <a:gridCol w="1967753">
                  <a:extLst>
                    <a:ext uri="{9D8B030D-6E8A-4147-A177-3AD203B41FA5}">
                      <a16:colId xmlns:a16="http://schemas.microsoft.com/office/drawing/2014/main" val="20001"/>
                    </a:ext>
                  </a:extLst>
                </a:gridCol>
                <a:gridCol w="3339353">
                  <a:extLst>
                    <a:ext uri="{9D8B030D-6E8A-4147-A177-3AD203B41FA5}">
                      <a16:colId xmlns:a16="http://schemas.microsoft.com/office/drawing/2014/main" val="20002"/>
                    </a:ext>
                  </a:extLst>
                </a:gridCol>
              </a:tblGrid>
              <a:tr h="658487">
                <a:tc>
                  <a:txBody>
                    <a:bodyPr/>
                    <a:lstStyle/>
                    <a:p>
                      <a:pPr algn="just"/>
                      <a:r>
                        <a:rPr lang="vi-VN" sz="1900" dirty="0">
                          <a:latin typeface="Tahoma" panose="020B0604030504040204" pitchFamily="34" charset="0"/>
                          <a:ea typeface="Tahoma" panose="020B0604030504040204" pitchFamily="34" charset="0"/>
                          <a:cs typeface="Tahoma" panose="020B0604030504040204" pitchFamily="34" charset="0"/>
                        </a:rPr>
                        <a:t>Khâu thứ </a:t>
                      </a:r>
                      <a:r>
                        <a:rPr lang="vi-VN" sz="1900" dirty="0">
                          <a:solidFill>
                            <a:srgbClr val="FFFF00"/>
                          </a:solidFill>
                          <a:latin typeface="Tahoma" panose="020B0604030504040204" pitchFamily="34" charset="0"/>
                          <a:ea typeface="Tahoma" panose="020B0604030504040204" pitchFamily="34" charset="0"/>
                          <a:cs typeface="Tahoma" panose="020B0604030504040204" pitchFamily="34" charset="0"/>
                        </a:rPr>
                        <a:t>01</a:t>
                      </a:r>
                      <a:r>
                        <a:rPr lang="vi-VN" sz="1900" dirty="0">
                          <a:latin typeface="Tahoma" panose="020B0604030504040204" pitchFamily="34" charset="0"/>
                          <a:ea typeface="Tahoma" panose="020B0604030504040204" pitchFamily="34" charset="0"/>
                          <a:cs typeface="Tahoma" panose="020B0604030504040204" pitchFamily="34" charset="0"/>
                        </a:rPr>
                        <a:t>: </a:t>
                      </a:r>
                      <a:r>
                        <a:rPr lang="vi-VN" sz="1900" b="0" dirty="0">
                          <a:latin typeface="Tahoma" panose="020B0604030504040204" pitchFamily="34" charset="0"/>
                          <a:ea typeface="Tahoma" panose="020B0604030504040204" pitchFamily="34" charset="0"/>
                          <a:cs typeface="Tahoma" panose="020B0604030504040204" pitchFamily="34" charset="0"/>
                        </a:rPr>
                        <a:t>Thu thập, đảm bảo và đánh giá hiện trường vụ án:</a:t>
                      </a:r>
                      <a:endParaRPr lang="en-US" sz="1900" b="0" dirty="0">
                        <a:latin typeface="Tahoma" panose="020B0604030504040204" pitchFamily="34" charset="0"/>
                        <a:ea typeface="Tahoma" panose="020B0604030504040204" pitchFamily="34" charset="0"/>
                        <a:cs typeface="Tahoma" panose="020B0604030504040204" pitchFamily="34" charset="0"/>
                      </a:endParaRPr>
                    </a:p>
                  </a:txBody>
                  <a:tcPr/>
                </a:tc>
                <a:tc gridSpan="2">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900" b="1" dirty="0" err="1">
                          <a:solidFill>
                            <a:schemeClr val="bg1"/>
                          </a:solidFill>
                          <a:latin typeface="Tahoma" panose="020B0604030504040204" pitchFamily="34" charset="0"/>
                          <a:ea typeface="Tahoma" panose="020B0604030504040204" pitchFamily="34" charset="0"/>
                          <a:cs typeface="Tahoma" panose="020B0604030504040204" pitchFamily="34" charset="0"/>
                        </a:rPr>
                        <a:t>Khâu</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1" dirty="0" err="1">
                          <a:solidFill>
                            <a:schemeClr val="bg1"/>
                          </a:solidFill>
                          <a:latin typeface="Tahoma" panose="020B0604030504040204" pitchFamily="34" charset="0"/>
                          <a:ea typeface="Tahoma" panose="020B0604030504040204" pitchFamily="34" charset="0"/>
                          <a:cs typeface="Tahoma" panose="020B0604030504040204" pitchFamily="34" charset="0"/>
                        </a:rPr>
                        <a:t>thứ</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900" b="1" dirty="0">
                          <a:solidFill>
                            <a:srgbClr val="FFFF00"/>
                          </a:solidFill>
                          <a:latin typeface="Tahoma" panose="020B0604030504040204" pitchFamily="34" charset="0"/>
                          <a:ea typeface="Tahoma" panose="020B0604030504040204" pitchFamily="34" charset="0"/>
                          <a:cs typeface="Tahoma" panose="020B0604030504040204" pitchFamily="34" charset="0"/>
                        </a:rPr>
                        <a:t>0</a:t>
                      </a:r>
                      <a:r>
                        <a:rPr lang="en-US" sz="1900" b="1" dirty="0">
                          <a:solidFill>
                            <a:srgbClr val="FFFF00"/>
                          </a:solidFill>
                          <a:latin typeface="Tahoma" panose="020B0604030504040204" pitchFamily="34" charset="0"/>
                          <a:ea typeface="Tahoma" panose="020B0604030504040204" pitchFamily="34" charset="0"/>
                          <a:cs typeface="Tahoma" panose="020B0604030504040204" pitchFamily="34" charset="0"/>
                        </a:rPr>
                        <a:t>2</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Thực</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hiện</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phỏng</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vấn</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đặt</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câu</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hỏi</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tại</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vùng</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liên</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quan</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a:t>
                      </a:r>
                    </a:p>
                  </a:txBody>
                  <a:tcPr/>
                </a:tc>
                <a:tc hMerge="1">
                  <a:txBody>
                    <a:bodyPr/>
                    <a:lstStyle/>
                    <a:p>
                      <a:endParaRPr lang="en-GB"/>
                    </a:p>
                  </a:txBody>
                  <a:tcPr/>
                </a:tc>
                <a:extLst>
                  <a:ext uri="{0D108BD9-81ED-4DB2-BD59-A6C34878D82A}">
                    <a16:rowId xmlns:a16="http://schemas.microsoft.com/office/drawing/2014/main" val="10000"/>
                  </a:ext>
                </a:extLst>
              </a:tr>
              <a:tr h="1436700">
                <a:tc>
                  <a:txBody>
                    <a:bodyPr/>
                    <a:lstStyle/>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Yêu cầu quyền để được tìm kiếm và tịch thu thu thập</a:t>
                      </a:r>
                    </a:p>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Lên kế hoạch tìm kiếm và thu thập</a:t>
                      </a:r>
                    </a:p>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Thực hiện tìm kiếm tại hiện trường</a:t>
                      </a:r>
                    </a:p>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Giải quyết vấn đề các vấn đề an toàn</a:t>
                      </a:r>
                    </a:p>
                  </a:txBody>
                  <a:tcPr/>
                </a:tc>
                <a:tc gridSpan="2">
                  <a:txBody>
                    <a:bodyPr/>
                    <a:lstStyle/>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Đặt câu hỏi</a:t>
                      </a:r>
                    </a:p>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Kiểm tra sự bằng lòng hợp tác</a:t>
                      </a:r>
                    </a:p>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Lấy chữ ký của người chứng kiến</a:t>
                      </a:r>
                    </a:p>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Phỏng vấn</a:t>
                      </a:r>
                    </a:p>
                  </a:txBody>
                  <a:tcPr/>
                </a:tc>
                <a:tc hMerge="1">
                  <a:txBody>
                    <a:bodyPr/>
                    <a:lstStyle/>
                    <a:p>
                      <a:endParaRPr lang="en-GB"/>
                    </a:p>
                  </a:txBody>
                  <a:tcPr/>
                </a:tc>
                <a:extLst>
                  <a:ext uri="{0D108BD9-81ED-4DB2-BD59-A6C34878D82A}">
                    <a16:rowId xmlns:a16="http://schemas.microsoft.com/office/drawing/2014/main" val="10001"/>
                  </a:ext>
                </a:extLst>
              </a:tr>
              <a:tr h="65848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vi-VN" sz="1900" b="1" dirty="0">
                          <a:solidFill>
                            <a:schemeClr val="bg1"/>
                          </a:solidFill>
                          <a:latin typeface="Tahoma" panose="020B0604030504040204" pitchFamily="34" charset="0"/>
                          <a:ea typeface="Tahoma" panose="020B0604030504040204" pitchFamily="34" charset="0"/>
                          <a:cs typeface="Tahoma" panose="020B0604030504040204" pitchFamily="34" charset="0"/>
                        </a:rPr>
                        <a:t>Khâu thứ </a:t>
                      </a:r>
                      <a:r>
                        <a:rPr lang="vi-VN" sz="1900" b="1" dirty="0">
                          <a:solidFill>
                            <a:srgbClr val="FFFF00"/>
                          </a:solidFill>
                          <a:latin typeface="Tahoma" panose="020B0604030504040204" pitchFamily="34" charset="0"/>
                          <a:ea typeface="Tahoma" panose="020B0604030504040204" pitchFamily="34" charset="0"/>
                          <a:cs typeface="Tahoma" panose="020B0604030504040204" pitchFamily="34" charset="0"/>
                        </a:rPr>
                        <a:t>03</a:t>
                      </a:r>
                      <a:r>
                        <a:rPr lang="vi-VN"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900" b="0" dirty="0">
                          <a:solidFill>
                            <a:schemeClr val="bg1"/>
                          </a:solidFill>
                          <a:latin typeface="Tahoma" panose="020B0604030504040204" pitchFamily="34" charset="0"/>
                          <a:ea typeface="Tahoma" panose="020B0604030504040204" pitchFamily="34" charset="0"/>
                          <a:cs typeface="Tahoma" panose="020B0604030504040204" pitchFamily="34" charset="0"/>
                        </a:rPr>
                        <a:t>Viết báo cáo về hiện trường vụ án:</a:t>
                      </a:r>
                      <a:endPar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1"/>
                    </a:solidFill>
                  </a:tcPr>
                </a:tc>
                <a:tc gridSpan="2">
                  <a:txBody>
                    <a:bodyPr/>
                    <a:lstStyle/>
                    <a:p>
                      <a:pPr algn="just"/>
                      <a:r>
                        <a:rPr lang="en-US" sz="1900" b="1" dirty="0" err="1">
                          <a:solidFill>
                            <a:schemeClr val="bg1"/>
                          </a:solidFill>
                          <a:latin typeface="Tahoma" panose="020B0604030504040204" pitchFamily="34" charset="0"/>
                          <a:ea typeface="Tahoma" panose="020B0604030504040204" pitchFamily="34" charset="0"/>
                          <a:cs typeface="Tahoma" panose="020B0604030504040204" pitchFamily="34" charset="0"/>
                        </a:rPr>
                        <a:t>Khâu</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1" dirty="0" err="1">
                          <a:solidFill>
                            <a:schemeClr val="bg1"/>
                          </a:solidFill>
                          <a:latin typeface="Tahoma" panose="020B0604030504040204" pitchFamily="34" charset="0"/>
                          <a:ea typeface="Tahoma" panose="020B0604030504040204" pitchFamily="34" charset="0"/>
                          <a:cs typeface="Tahoma" panose="020B0604030504040204" pitchFamily="34" charset="0"/>
                        </a:rPr>
                        <a:t>thứ</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900" b="1" dirty="0">
                          <a:solidFill>
                            <a:srgbClr val="FFFF00"/>
                          </a:solidFill>
                          <a:latin typeface="Tahoma" panose="020B0604030504040204" pitchFamily="34" charset="0"/>
                          <a:ea typeface="Tahoma" panose="020B0604030504040204" pitchFamily="34" charset="0"/>
                          <a:cs typeface="Tahoma" panose="020B0604030504040204" pitchFamily="34" charset="0"/>
                        </a:rPr>
                        <a:t>0</a:t>
                      </a:r>
                      <a:r>
                        <a:rPr lang="en-US" sz="1900" b="1" dirty="0">
                          <a:solidFill>
                            <a:srgbClr val="FFFF00"/>
                          </a:solidFill>
                          <a:latin typeface="Tahoma" panose="020B0604030504040204" pitchFamily="34" charset="0"/>
                          <a:ea typeface="Tahoma" panose="020B0604030504040204" pitchFamily="34" charset="0"/>
                          <a:cs typeface="Tahoma" panose="020B0604030504040204" pitchFamily="34" charset="0"/>
                        </a:rPr>
                        <a:t>4</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Thu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thập</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bảo</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toàn</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bằng</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chứng</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điện</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tử</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a:t>
                      </a:r>
                    </a:p>
                  </a:txBody>
                  <a:tcPr>
                    <a:solidFill>
                      <a:schemeClr val="accent1"/>
                    </a:solidFill>
                  </a:tcPr>
                </a:tc>
                <a:tc hMerge="1">
                  <a:txBody>
                    <a:bodyPr/>
                    <a:lstStyle/>
                    <a:p>
                      <a:endParaRPr lang="en-GB"/>
                    </a:p>
                  </a:txBody>
                  <a:tcPr/>
                </a:tc>
                <a:extLst>
                  <a:ext uri="{0D108BD9-81ED-4DB2-BD59-A6C34878D82A}">
                    <a16:rowId xmlns:a16="http://schemas.microsoft.com/office/drawing/2014/main" val="10002"/>
                  </a:ext>
                </a:extLst>
              </a:tr>
              <a:tr h="897937">
                <a:tc>
                  <a:txBody>
                    <a:bodyPr/>
                    <a:lstStyle/>
                    <a:p>
                      <a:pPr marL="285750" indent="-285750" algn="just">
                        <a:buFont typeface="Arial" panose="020B0604020202020204" pitchFamily="34" charset="0"/>
                        <a:buChar char="•"/>
                      </a:pPr>
                      <a:r>
                        <a:rPr lang="vi-VN" sz="1800" dirty="0">
                          <a:latin typeface="Tahoma" panose="020B0604030504040204" pitchFamily="34" charset="0"/>
                          <a:ea typeface="Tahoma" panose="020B0604030504040204" pitchFamily="34" charset="0"/>
                          <a:cs typeface="Tahoma" panose="020B0604030504040204" pitchFamily="34" charset="0"/>
                        </a:rPr>
                        <a:t>Chụp hình hiện trường</a:t>
                      </a:r>
                    </a:p>
                    <a:p>
                      <a:pPr marL="285750" indent="-285750" algn="just">
                        <a:buFont typeface="Arial" panose="020B0604020202020204" pitchFamily="34" charset="0"/>
                        <a:buChar char="•"/>
                      </a:pPr>
                      <a:r>
                        <a:rPr lang="vi-VN" sz="1800" dirty="0">
                          <a:latin typeface="Tahoma" panose="020B0604030504040204" pitchFamily="34" charset="0"/>
                          <a:ea typeface="Tahoma" panose="020B0604030504040204" pitchFamily="34" charset="0"/>
                          <a:cs typeface="Tahoma" panose="020B0604030504040204" pitchFamily="34" charset="0"/>
                        </a:rPr>
                        <a:t>Vẽ phác bức tranh toàn cảnh</a:t>
                      </a:r>
                    </a:p>
                  </a:txBody>
                  <a:tcPr/>
                </a:tc>
                <a:tc>
                  <a:txBody>
                    <a:bodyPr/>
                    <a:lstStyle/>
                    <a:p>
                      <a:pPr marL="285750" indent="-285750" algn="l">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Thu thập bằng chứng</a:t>
                      </a:r>
                    </a:p>
                    <a:p>
                      <a:pPr marL="285750" indent="-285750" algn="l">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Kiểm số</a:t>
                      </a:r>
                    </a:p>
                  </a:txBody>
                  <a:tcPr>
                    <a:lnR w="12700" cap="flat" cmpd="sng" algn="ctr">
                      <a:solidFill>
                        <a:schemeClr val="tx1"/>
                      </a:solidFill>
                      <a:prstDash val="solid"/>
                      <a:round/>
                      <a:headEnd type="none" w="med" len="med"/>
                      <a:tailEnd type="none" w="med" len="med"/>
                    </a:lnR>
                  </a:tcPr>
                </a:tc>
                <a:tc>
                  <a:txBody>
                    <a:bodyPr/>
                    <a:lstStyle/>
                    <a:p>
                      <a:pPr marL="285750" indent="-285750" algn="l">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Tịch thu máy tính xách tay</a:t>
                      </a:r>
                    </a:p>
                    <a:p>
                      <a:pPr marL="285750" indent="-285750" algn="l">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Sử lý các máy tính được bật/tắt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414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900" b="1" dirty="0" err="1">
                          <a:solidFill>
                            <a:schemeClr val="bg1"/>
                          </a:solidFill>
                          <a:latin typeface="Tahoma" panose="020B0604030504040204" pitchFamily="34" charset="0"/>
                          <a:ea typeface="Tahoma" panose="020B0604030504040204" pitchFamily="34" charset="0"/>
                          <a:cs typeface="Tahoma" panose="020B0604030504040204" pitchFamily="34" charset="0"/>
                        </a:rPr>
                        <a:t>Khâu</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1" dirty="0" err="1">
                          <a:solidFill>
                            <a:schemeClr val="bg1"/>
                          </a:solidFill>
                          <a:latin typeface="Tahoma" panose="020B0604030504040204" pitchFamily="34" charset="0"/>
                          <a:ea typeface="Tahoma" panose="020B0604030504040204" pitchFamily="34" charset="0"/>
                          <a:cs typeface="Tahoma" panose="020B0604030504040204" pitchFamily="34" charset="0"/>
                        </a:rPr>
                        <a:t>thứ</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900" b="1" dirty="0">
                          <a:solidFill>
                            <a:srgbClr val="FFFF00"/>
                          </a:solidFill>
                          <a:latin typeface="Tahoma" panose="020B0604030504040204" pitchFamily="34" charset="0"/>
                          <a:ea typeface="Tahoma" panose="020B0604030504040204" pitchFamily="34" charset="0"/>
                          <a:cs typeface="Tahoma" panose="020B0604030504040204" pitchFamily="34" charset="0"/>
                        </a:rPr>
                        <a:t>0</a:t>
                      </a:r>
                      <a:r>
                        <a:rPr lang="en-US" sz="1900" b="1" dirty="0">
                          <a:solidFill>
                            <a:srgbClr val="FFFF00"/>
                          </a:solidFill>
                          <a:latin typeface="Tahoma" panose="020B0604030504040204" pitchFamily="34" charset="0"/>
                          <a:ea typeface="Tahoma" panose="020B0604030504040204" pitchFamily="34" charset="0"/>
                          <a:cs typeface="Tahoma" panose="020B0604030504040204" pitchFamily="34" charset="0"/>
                        </a:rPr>
                        <a:t>5</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Đóng</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gói</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thiết</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bị</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điện</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tử</a:t>
                      </a:r>
                      <a:endPar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1"/>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900" b="1" dirty="0" err="1">
                          <a:solidFill>
                            <a:schemeClr val="bg1"/>
                          </a:solidFill>
                          <a:latin typeface="Tahoma" panose="020B0604030504040204" pitchFamily="34" charset="0"/>
                          <a:ea typeface="Tahoma" panose="020B0604030504040204" pitchFamily="34" charset="0"/>
                          <a:cs typeface="Tahoma" panose="020B0604030504040204" pitchFamily="34" charset="0"/>
                        </a:rPr>
                        <a:t>Khâu</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1" dirty="0" err="1">
                          <a:solidFill>
                            <a:schemeClr val="bg1"/>
                          </a:solidFill>
                          <a:latin typeface="Tahoma" panose="020B0604030504040204" pitchFamily="34" charset="0"/>
                          <a:ea typeface="Tahoma" panose="020B0604030504040204" pitchFamily="34" charset="0"/>
                          <a:cs typeface="Tahoma" panose="020B0604030504040204" pitchFamily="34" charset="0"/>
                        </a:rPr>
                        <a:t>thứ</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900" b="1" dirty="0">
                          <a:solidFill>
                            <a:srgbClr val="FFFF00"/>
                          </a:solidFill>
                          <a:latin typeface="Tahoma" panose="020B0604030504040204" pitchFamily="34" charset="0"/>
                          <a:ea typeface="Tahoma" panose="020B0604030504040204" pitchFamily="34" charset="0"/>
                          <a:cs typeface="Tahoma" panose="020B0604030504040204" pitchFamily="34" charset="0"/>
                        </a:rPr>
                        <a:t>0</a:t>
                      </a:r>
                      <a:r>
                        <a:rPr lang="en-US" sz="1900" b="1" dirty="0">
                          <a:solidFill>
                            <a:srgbClr val="FFFF00"/>
                          </a:solidFill>
                          <a:latin typeface="Tahoma" panose="020B0604030504040204" pitchFamily="34" charset="0"/>
                          <a:ea typeface="Tahoma" panose="020B0604030504040204" pitchFamily="34" charset="0"/>
                          <a:cs typeface="Tahoma" panose="020B0604030504040204" pitchFamily="34" charset="0"/>
                        </a:rPr>
                        <a:t>6</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Vận</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chuyển</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bằng</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0" dirty="0" err="1">
                          <a:solidFill>
                            <a:schemeClr val="bg1"/>
                          </a:solidFill>
                          <a:latin typeface="Tahoma" panose="020B0604030504040204" pitchFamily="34" charset="0"/>
                          <a:ea typeface="Tahoma" panose="020B0604030504040204" pitchFamily="34" charset="0"/>
                          <a:cs typeface="Tahoma" panose="020B0604030504040204" pitchFamily="34" charset="0"/>
                        </a:rPr>
                        <a:t>chứng</a:t>
                      </a:r>
                      <a:r>
                        <a:rPr lang="en-US" sz="1900" b="0" dirty="0">
                          <a:solidFill>
                            <a:schemeClr val="bg1"/>
                          </a:solidFill>
                          <a:latin typeface="Tahoma" panose="020B0604030504040204" pitchFamily="34" charset="0"/>
                          <a:ea typeface="Tahoma" panose="020B0604030504040204" pitchFamily="34" charset="0"/>
                          <a:cs typeface="Tahoma" panose="020B0604030504040204" pitchFamily="34" charset="0"/>
                        </a:rPr>
                        <a:t>:</a:t>
                      </a:r>
                    </a:p>
                  </a:txBody>
                  <a:tcPr>
                    <a:solidFill>
                      <a:schemeClr val="accent1"/>
                    </a:solidFill>
                  </a:tcPr>
                </a:tc>
                <a:tc hMerge="1">
                  <a:txBody>
                    <a:bodyPr/>
                    <a:lstStyle/>
                    <a:p>
                      <a:endParaRPr lang="en-GB"/>
                    </a:p>
                  </a:txBody>
                  <a:tcPr/>
                </a:tc>
                <a:extLst>
                  <a:ext uri="{0D108BD9-81ED-4DB2-BD59-A6C34878D82A}">
                    <a16:rowId xmlns:a16="http://schemas.microsoft.com/office/drawing/2014/main" val="10004"/>
                  </a:ext>
                </a:extLst>
              </a:tr>
              <a:tr h="1112349">
                <a:tc>
                  <a:txBody>
                    <a:bodyPr/>
                    <a:lstStyle/>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Điềnthông tin về bằng chứng đủ lên túi chứa</a:t>
                      </a:r>
                    </a:p>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Tránh việc làm hư hỏng các thiết bị lưu trữ</a:t>
                      </a:r>
                    </a:p>
                    <a:p>
                      <a:pPr marL="285750" indent="-285750" algn="just">
                        <a:buFont typeface="Arial" panose="020B0604020202020204" pitchFamily="34" charset="0"/>
                        <a:buChar char="•"/>
                      </a:pPr>
                      <a:r>
                        <a:rPr lang="vi-VN" sz="1800" baseline="0" dirty="0">
                          <a:latin typeface="Tahoma" panose="020B0604030504040204" pitchFamily="34" charset="0"/>
                          <a:ea typeface="Tahoma" panose="020B0604030504040204" pitchFamily="34" charset="0"/>
                          <a:cs typeface="Tahoma" panose="020B0604030504040204" pitchFamily="34" charset="0"/>
                        </a:rPr>
                        <a:t>Dán nhãn túi chứa bằng chứng 1 cách thích hợp nhất</a:t>
                      </a:r>
                    </a:p>
                  </a:txBody>
                  <a:tcPr/>
                </a:tc>
                <a:tc gridSpan="2">
                  <a:txBody>
                    <a:bodyPr/>
                    <a:lstStyle/>
                    <a:p>
                      <a:pPr marL="285750" indent="-285750" algn="just">
                        <a:buFont typeface="Arial" panose="020B0604020202020204" pitchFamily="34" charset="0"/>
                        <a:buChar char="•"/>
                      </a:pPr>
                      <a:r>
                        <a:rPr lang="en-US" sz="1800" baseline="0" dirty="0" err="1">
                          <a:latin typeface="Tahoma" panose="020B0604030504040204" pitchFamily="34" charset="0"/>
                          <a:ea typeface="Tahoma" panose="020B0604030504040204" pitchFamily="34" charset="0"/>
                          <a:cs typeface="Tahoma" panose="020B0604030504040204" pitchFamily="34" charset="0"/>
                        </a:rPr>
                        <a:t>Đảm</a:t>
                      </a:r>
                      <a:r>
                        <a:rPr lang="vi-VN"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bảo</a:t>
                      </a:r>
                      <a:r>
                        <a:rPr lang="vi-VN"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vận</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chuyển</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và</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chuyển</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giao</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bằng</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chứng</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đến</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phòng</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điều</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tra</a:t>
                      </a:r>
                      <a:r>
                        <a:rPr lang="en-US" sz="1800" baseline="0" dirty="0">
                          <a:latin typeface="Tahoma" panose="020B0604030504040204" pitchFamily="34" charset="0"/>
                          <a:ea typeface="Tahoma" panose="020B0604030504040204" pitchFamily="34" charset="0"/>
                          <a:cs typeface="Tahoma" panose="020B0604030504040204" pitchFamily="34" charset="0"/>
                        </a:rPr>
                        <a:t> 1 </a:t>
                      </a:r>
                      <a:r>
                        <a:rPr lang="en-US" sz="1800" baseline="0" dirty="0" err="1">
                          <a:latin typeface="Tahoma" panose="020B0604030504040204" pitchFamily="34" charset="0"/>
                          <a:ea typeface="Tahoma" panose="020B0604030504040204" pitchFamily="34" charset="0"/>
                          <a:cs typeface="Tahoma" panose="020B0604030504040204" pitchFamily="34" charset="0"/>
                        </a:rPr>
                        <a:t>cách</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cẩn</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thận</a:t>
                      </a:r>
                      <a:endParaRPr lang="vi-VN" sz="1800" baseline="0"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1800" baseline="0" dirty="0" err="1">
                          <a:latin typeface="Tahoma" panose="020B0604030504040204" pitchFamily="34" charset="0"/>
                          <a:ea typeface="Tahoma" panose="020B0604030504040204" pitchFamily="34" charset="0"/>
                          <a:cs typeface="Tahoma" panose="020B0604030504040204" pitchFamily="34" charset="0"/>
                        </a:rPr>
                        <a:t>Đảm</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bảo</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làm</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việc</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theo</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đúng</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quy</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baseline="0" dirty="0" err="1">
                          <a:latin typeface="Tahoma" panose="020B0604030504040204" pitchFamily="34" charset="0"/>
                          <a:ea typeface="Tahoma" panose="020B0604030504040204" pitchFamily="34" charset="0"/>
                          <a:cs typeface="Tahoma" panose="020B0604030504040204" pitchFamily="34" charset="0"/>
                        </a:rPr>
                        <a:t>trình</a:t>
                      </a:r>
                      <a:endParaRPr lang="en-US" sz="1800" baseline="0" dirty="0">
                        <a:latin typeface="Tahoma" panose="020B0604030504040204" pitchFamily="34" charset="0"/>
                        <a:ea typeface="Tahoma" panose="020B0604030504040204" pitchFamily="34" charset="0"/>
                        <a:cs typeface="Tahoma" panose="020B0604030504040204" pitchFamily="34" charset="0"/>
                      </a:endParaRPr>
                    </a:p>
                  </a:txBody>
                  <a:tcPr/>
                </a:tc>
                <a:tc hMerge="1">
                  <a:txBody>
                    <a:bodyPr/>
                    <a:lstStyle/>
                    <a:p>
                      <a:endParaRPr lang="en-GB"/>
                    </a:p>
                  </a:txBody>
                  <a:tcPr/>
                </a:tc>
                <a:extLst>
                  <a:ext uri="{0D108BD9-81ED-4DB2-BD59-A6C34878D82A}">
                    <a16:rowId xmlns:a16="http://schemas.microsoft.com/office/drawing/2014/main" val="10005"/>
                  </a:ext>
                </a:extLst>
              </a:tr>
            </a:tbl>
          </a:graphicData>
        </a:graphic>
      </p:graphicFrame>
      <p:sp>
        <p:nvSpPr>
          <p:cNvPr id="2" name="Slide Number Placeholder 1"/>
          <p:cNvSpPr>
            <a:spLocks noGrp="1"/>
          </p:cNvSpPr>
          <p:nvPr>
            <p:ph type="sldNum" sz="quarter" idx="12"/>
          </p:nvPr>
        </p:nvSpPr>
        <p:spPr/>
        <p:txBody>
          <a:bodyPr/>
          <a:lstStyle/>
          <a:p>
            <a:fld id="{3E15BD7C-E074-4D4A-84C3-500EE5B9C190}" type="slidenum">
              <a:rPr lang="ru-RU" smtClean="0"/>
              <a:pPr/>
              <a:t>67</a:t>
            </a:fld>
            <a:endParaRPr lang="ru-RU" dirty="0"/>
          </a:p>
        </p:txBody>
      </p:sp>
    </p:spTree>
    <p:extLst>
      <p:ext uri="{BB962C8B-B14F-4D97-AF65-F5344CB8AC3E}">
        <p14:creationId xmlns:p14="http://schemas.microsoft.com/office/powerpoint/2010/main" val="91842542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65207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sz="3800" dirty="0"/>
              <a:t>Các lỗi thường gặp của “những người hành động đầu tiên”</a:t>
            </a:r>
            <a:endParaRPr lang="en-US" sz="3800" dirty="0">
              <a:latin typeface="Arial" panose="020B0604020202020204" pitchFamily="34" charset="0"/>
              <a:cs typeface="Arial" panose="020B0604020202020204" pitchFamily="34" charset="0"/>
            </a:endParaRPr>
          </a:p>
        </p:txBody>
      </p:sp>
      <p:graphicFrame>
        <p:nvGraphicFramePr>
          <p:cNvPr id="32" name="Table 31"/>
          <p:cNvGraphicFramePr>
            <a:graphicFrameLocks noGrp="1"/>
          </p:cNvGraphicFramePr>
          <p:nvPr/>
        </p:nvGraphicFramePr>
        <p:xfrm>
          <a:off x="473529" y="1155832"/>
          <a:ext cx="11049000" cy="5481590"/>
        </p:xfrm>
        <a:graphic>
          <a:graphicData uri="http://schemas.openxmlformats.org/drawingml/2006/table">
            <a:tbl>
              <a:tblPr firstRow="1" bandRow="1">
                <a:tableStyleId>{C4B1156A-380E-4F78-BDF5-A606A8083BF9}</a:tableStyleId>
              </a:tblPr>
              <a:tblGrid>
                <a:gridCol w="11049000">
                  <a:extLst>
                    <a:ext uri="{9D8B030D-6E8A-4147-A177-3AD203B41FA5}">
                      <a16:colId xmlns:a16="http://schemas.microsoft.com/office/drawing/2014/main" val="1591652392"/>
                    </a:ext>
                  </a:extLst>
                </a:gridCol>
              </a:tblGrid>
              <a:tr h="5481590">
                <a:tc>
                  <a:txBody>
                    <a:bodyPr/>
                    <a:lstStyle/>
                    <a:p>
                      <a:pPr marL="285750" indent="-285750">
                        <a:buFont typeface="Arial" panose="020B0604020202020204" pitchFamily="34" charset="0"/>
                        <a:buChar char="•"/>
                      </a:pPr>
                      <a:r>
                        <a:rPr lang="vi-VN" sz="1800" b="0" dirty="0"/>
                        <a:t>Thông thường, khi 1 sự cố phạm tội về máy tính xảy ra, người </a:t>
                      </a:r>
                      <a:r>
                        <a:rPr lang="vi-VN" sz="1800" b="0" dirty="0">
                          <a:solidFill>
                            <a:srgbClr val="FF0000"/>
                          </a:solidFill>
                        </a:rPr>
                        <a:t>quản trị hệ thống </a:t>
                      </a:r>
                      <a:r>
                        <a:rPr lang="vi-VN" sz="1800" b="0" dirty="0"/>
                        <a:t>thường hay </a:t>
                      </a:r>
                      <a:r>
                        <a:rPr lang="vi-VN" sz="1800" b="0" dirty="0">
                          <a:solidFill>
                            <a:srgbClr val="FF0000"/>
                          </a:solidFill>
                        </a:rPr>
                        <a:t>quản trị mạng</a:t>
                      </a:r>
                      <a:r>
                        <a:rPr lang="vi-VN" sz="1800" b="0" dirty="0"/>
                        <a:t> trở thành </a:t>
                      </a:r>
                      <a:r>
                        <a:rPr lang="vi-VN" sz="1800" b="0" dirty="0">
                          <a:solidFill>
                            <a:srgbClr val="FF0000"/>
                          </a:solidFill>
                        </a:rPr>
                        <a:t>“những người hành động đầu tiên</a:t>
                      </a:r>
                      <a:r>
                        <a:rPr lang="vi-VN" sz="1800" b="0" dirty="0"/>
                        <a:t>”.</a:t>
                      </a:r>
                    </a:p>
                    <a:p>
                      <a:pPr marL="285750" indent="-285750">
                        <a:buFont typeface="Arial" panose="020B0604020202020204" pitchFamily="34" charset="0"/>
                        <a:buChar char="•"/>
                      </a:pPr>
                      <a:r>
                        <a:rPr lang="vi-VN" sz="1800" b="0" dirty="0"/>
                        <a:t>Người quản trị hệ thống hay quản trị mạng thường sẽ không biết về </a:t>
                      </a:r>
                      <a:r>
                        <a:rPr lang="vi-VN" sz="1800" b="0" dirty="0">
                          <a:solidFill>
                            <a:srgbClr val="FF0000"/>
                          </a:solidFill>
                        </a:rPr>
                        <a:t>thủ tục làm việc của “những người hành động đầu tiên” </a:t>
                      </a:r>
                      <a:r>
                        <a:rPr lang="vi-VN" sz="1800" b="0" dirty="0"/>
                        <a:t>hay có kiến thức về việc </a:t>
                      </a:r>
                      <a:r>
                        <a:rPr lang="vi-VN" sz="1800" b="0" dirty="0">
                          <a:solidFill>
                            <a:srgbClr val="FF0000"/>
                          </a:solidFill>
                        </a:rPr>
                        <a:t>điều tra</a:t>
                      </a:r>
                      <a:r>
                        <a:rPr lang="vi-VN" sz="1800" b="0" dirty="0"/>
                        <a:t>, vậy nên họ thường hay mắc </a:t>
                      </a:r>
                      <a:r>
                        <a:rPr lang="vi-VN" sz="1800" b="0" dirty="0">
                          <a:solidFill>
                            <a:srgbClr val="FF0000"/>
                          </a:solidFill>
                        </a:rPr>
                        <a:t>những lỗi </a:t>
                      </a:r>
                      <a:r>
                        <a:rPr lang="vi-VN" sz="1800" b="0" dirty="0"/>
                        <a:t>sau:</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339843827"/>
                  </a:ext>
                </a:extLst>
              </a:tr>
            </a:tbl>
          </a:graphicData>
        </a:graphic>
      </p:graphicFrame>
      <p:sp>
        <p:nvSpPr>
          <p:cNvPr id="33" name="Rounded Rectangle 32"/>
          <p:cNvSpPr/>
          <p:nvPr/>
        </p:nvSpPr>
        <p:spPr>
          <a:xfrm>
            <a:off x="1143000" y="2590800"/>
            <a:ext cx="10192871" cy="609600"/>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Tắt máy hay khởi động lại máy tính của nạn nhân. Trong trường hợp này, mọi dữ liệu cần thiết để điều tra sẽ mất hết</a:t>
            </a:r>
            <a:endParaRPr lang="en-US" sz="1800" dirty="0">
              <a:solidFill>
                <a:prstClr val="black"/>
              </a:solidFill>
              <a:latin typeface="Tahoma" pitchFamily="34" charset="0"/>
              <a:ea typeface="Tahoma" pitchFamily="34" charset="0"/>
              <a:cs typeface="Tahoma" pitchFamily="34" charset="0"/>
            </a:endParaRPr>
          </a:p>
        </p:txBody>
      </p:sp>
      <p:sp>
        <p:nvSpPr>
          <p:cNvPr id="34" name="Oval 33"/>
          <p:cNvSpPr/>
          <p:nvPr/>
        </p:nvSpPr>
        <p:spPr>
          <a:xfrm>
            <a:off x="682086" y="2617694"/>
            <a:ext cx="297347" cy="40812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35" name="Rounded Rectangle 34"/>
          <p:cNvSpPr/>
          <p:nvPr/>
        </p:nvSpPr>
        <p:spPr>
          <a:xfrm>
            <a:off x="1194972" y="3616524"/>
            <a:ext cx="10192871" cy="413513"/>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Nghĩ là vài thành phần của máy tính nạn nhân có thể tin tưởng được và có thể sử dụng được</a:t>
            </a:r>
            <a:endParaRPr lang="en-US" sz="1800" dirty="0">
              <a:solidFill>
                <a:prstClr val="black"/>
              </a:solidFill>
              <a:latin typeface="Tahoma" pitchFamily="34" charset="0"/>
              <a:ea typeface="Tahoma" pitchFamily="34" charset="0"/>
              <a:cs typeface="Tahoma" pitchFamily="34" charset="0"/>
            </a:endParaRPr>
          </a:p>
        </p:txBody>
      </p:sp>
      <p:sp>
        <p:nvSpPr>
          <p:cNvPr id="36" name="Oval 35"/>
          <p:cNvSpPr/>
          <p:nvPr/>
        </p:nvSpPr>
        <p:spPr>
          <a:xfrm>
            <a:off x="668639" y="3621916"/>
            <a:ext cx="297347" cy="408121"/>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37" name="Rounded Rectangle 36"/>
          <p:cNvSpPr/>
          <p:nvPr/>
        </p:nvSpPr>
        <p:spPr>
          <a:xfrm>
            <a:off x="1196114" y="4539795"/>
            <a:ext cx="10192871" cy="446028"/>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Không được truy cập tới các tài liệu thông tin cơ bản về máy tính nạn nhân</a:t>
            </a:r>
            <a:endParaRPr lang="en-US" sz="1800" dirty="0">
              <a:solidFill>
                <a:prstClr val="black"/>
              </a:solidFill>
              <a:latin typeface="Tahoma" pitchFamily="34" charset="0"/>
              <a:ea typeface="Tahoma" pitchFamily="34" charset="0"/>
              <a:cs typeface="Tahoma" pitchFamily="34" charset="0"/>
            </a:endParaRPr>
          </a:p>
        </p:txBody>
      </p:sp>
      <p:sp>
        <p:nvSpPr>
          <p:cNvPr id="38" name="Oval 37"/>
          <p:cNvSpPr/>
          <p:nvPr/>
        </p:nvSpPr>
        <p:spPr>
          <a:xfrm>
            <a:off x="659674" y="4577701"/>
            <a:ext cx="297347" cy="408121"/>
          </a:xfrm>
          <a:prstGeom prst="ellipse">
            <a:avLst/>
          </a:prstGeom>
          <a:solidFill>
            <a:schemeClr val="accent5">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39" name="Rounded Rectangle 38"/>
          <p:cNvSpPr/>
          <p:nvPr/>
        </p:nvSpPr>
        <p:spPr>
          <a:xfrm>
            <a:off x="1173704" y="5535748"/>
            <a:ext cx="10192871" cy="412191"/>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en-US" sz="1800" dirty="0" err="1">
                <a:solidFill>
                  <a:prstClr val="black"/>
                </a:solidFill>
                <a:latin typeface="Tahoma" pitchFamily="34" charset="0"/>
                <a:ea typeface="Tahoma" pitchFamily="34" charset="0"/>
                <a:cs typeface="Tahoma" pitchFamily="34" charset="0"/>
              </a:rPr>
              <a:t>Không</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ghi</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lại</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quá</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trình</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thu</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thập</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dữ</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liệu</a:t>
            </a:r>
            <a:endParaRPr lang="en-US" sz="1800" dirty="0">
              <a:solidFill>
                <a:prstClr val="black"/>
              </a:solidFill>
              <a:latin typeface="Tahoma" pitchFamily="34" charset="0"/>
              <a:ea typeface="Tahoma" pitchFamily="34" charset="0"/>
              <a:cs typeface="Tahoma" pitchFamily="34" charset="0"/>
            </a:endParaRPr>
          </a:p>
        </p:txBody>
      </p:sp>
      <p:sp>
        <p:nvSpPr>
          <p:cNvPr id="40" name="Oval 39"/>
          <p:cNvSpPr/>
          <p:nvPr/>
        </p:nvSpPr>
        <p:spPr>
          <a:xfrm>
            <a:off x="664157" y="5539818"/>
            <a:ext cx="297347" cy="408121"/>
          </a:xfrm>
          <a:prstGeom prst="ellipse">
            <a:avLst/>
          </a:prstGeom>
          <a:solidFill>
            <a:schemeClr val="accent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2" name="Slide Number Placeholder 1"/>
          <p:cNvSpPr>
            <a:spLocks noGrp="1"/>
          </p:cNvSpPr>
          <p:nvPr>
            <p:ph type="sldNum" sz="quarter" idx="12"/>
          </p:nvPr>
        </p:nvSpPr>
        <p:spPr/>
        <p:txBody>
          <a:bodyPr/>
          <a:lstStyle/>
          <a:p>
            <a:fld id="{3E15BD7C-E074-4D4A-84C3-500EE5B9C190}" type="slidenum">
              <a:rPr lang="ru-RU" smtClean="0"/>
              <a:pPr/>
              <a:t>69</a:t>
            </a:fld>
            <a:endParaRPr lang="ru-RU" dirty="0"/>
          </a:p>
        </p:txBody>
      </p:sp>
    </p:spTree>
    <p:extLst>
      <p:ext uri="{BB962C8B-B14F-4D97-AF65-F5344CB8AC3E}">
        <p14:creationId xmlns:p14="http://schemas.microsoft.com/office/powerpoint/2010/main" val="29826685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705513" cy="5668818"/>
          </a:xfrm>
          <a:prstGeom prst="rect">
            <a:avLst/>
          </a:prstGeom>
        </p:spPr>
        <p:txBody>
          <a:bodyPr spcFirstLastPara="1" wrap="square" lIns="91425" tIns="45700" rIns="91425" bIns="45700" anchor="t" anchorCtr="0">
            <a:normAutofit/>
          </a:bodyPr>
          <a:lstStyle/>
          <a:p>
            <a:pPr marL="0" indent="0" algn="just">
              <a:buSzPct val="100000"/>
              <a:buNone/>
            </a:pPr>
            <a:r>
              <a:rPr lang="en-US" sz="2200">
                <a:solidFill>
                  <a:srgbClr val="FF0000"/>
                </a:solidFill>
              </a:rPr>
              <a:t>Trước khi chấp nhật chứng cứ điện tử như các loại chứng cứ “truyền thống khác” nó phải thỏa mãn các đặc tính sau:</a:t>
            </a:r>
          </a:p>
          <a:p>
            <a:pPr marL="0" indent="0" algn="just">
              <a:buSzPct val="100000"/>
              <a:buNone/>
            </a:pPr>
            <a:r>
              <a:rPr lang="en-US" sz="2200">
                <a:solidFill>
                  <a:srgbClr val="FF0000"/>
                </a:solidFill>
              </a:rPr>
              <a:t>1.  Tính thừa nhận (Admissible): Phải được thẩm phán thừa nhận, tức là, chứng cứ có thể được sử dụng trước tòa và những nơi khác</a:t>
            </a:r>
          </a:p>
          <a:p>
            <a:pPr marL="0" indent="0" algn="just">
              <a:buSzPct val="100000"/>
              <a:buNone/>
            </a:pPr>
            <a:r>
              <a:rPr lang="en-US" sz="2200">
                <a:solidFill>
                  <a:srgbClr val="FF0000"/>
                </a:solidFill>
              </a:rPr>
              <a:t>2. Tính xác thực (Authentic): Phải đảm bảo tính xác thực</a:t>
            </a:r>
          </a:p>
          <a:p>
            <a:pPr marL="0" indent="0" algn="just">
              <a:buSzPct val="100000"/>
              <a:buNone/>
            </a:pPr>
            <a:r>
              <a:rPr lang="en-US" sz="2200">
                <a:solidFill>
                  <a:srgbClr val="FF0000"/>
                </a:solidFill>
              </a:rPr>
              <a:t>3. Tính tin cậy (Reliable): Làm cho thẩm phán hoàn toàn tin cậy vào tính xác thực và tính chính xác của chứng cứ</a:t>
            </a:r>
          </a:p>
          <a:p>
            <a:pPr marL="0" indent="0" algn="just">
              <a:buSzPct val="100000"/>
              <a:buNone/>
            </a:pPr>
            <a:r>
              <a:rPr lang="en-US" sz="2200">
                <a:solidFill>
                  <a:srgbClr val="FF0000"/>
                </a:solidFill>
              </a:rPr>
              <a:t>4. Tính đáng tin (Believable): Chứng cứ điện tử phải rõ rang, dễ hiểu và đáng tin với thẩm phán </a:t>
            </a: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27251231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38994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sz="3600" dirty="0"/>
              <a:t>Ghi báo cáo hiện trường vụ án</a:t>
            </a:r>
            <a:endParaRPr lang="en-US" sz="3800" dirty="0">
              <a:latin typeface="Arial" panose="020B0604020202020204" pitchFamily="34" charset="0"/>
              <a:cs typeface="Arial" panose="020B0604020202020204" pitchFamily="34" charset="0"/>
            </a:endParaRPr>
          </a:p>
        </p:txBody>
      </p:sp>
      <p:graphicFrame>
        <p:nvGraphicFramePr>
          <p:cNvPr id="32" name="Table 31"/>
          <p:cNvGraphicFramePr>
            <a:graphicFrameLocks noGrp="1"/>
          </p:cNvGraphicFramePr>
          <p:nvPr/>
        </p:nvGraphicFramePr>
        <p:xfrm>
          <a:off x="473529" y="1155832"/>
          <a:ext cx="11049000" cy="5481590"/>
        </p:xfrm>
        <a:graphic>
          <a:graphicData uri="http://schemas.openxmlformats.org/drawingml/2006/table">
            <a:tbl>
              <a:tblPr firstRow="1" bandRow="1">
                <a:tableStyleId>{C4B1156A-380E-4F78-BDF5-A606A8083BF9}</a:tableStyleId>
              </a:tblPr>
              <a:tblGrid>
                <a:gridCol w="11049000">
                  <a:extLst>
                    <a:ext uri="{9D8B030D-6E8A-4147-A177-3AD203B41FA5}">
                      <a16:colId xmlns:a16="http://schemas.microsoft.com/office/drawing/2014/main" val="1591652392"/>
                    </a:ext>
                  </a:extLst>
                </a:gridCol>
              </a:tblGrid>
              <a:tr h="5481590">
                <a:tc>
                  <a:txBody>
                    <a:bodyPr/>
                    <a:lstStyle/>
                    <a:p>
                      <a:pPr marL="285750" indent="-285750">
                        <a:buClr>
                          <a:schemeClr val="accent6"/>
                        </a:buClr>
                        <a:buFont typeface="Wingdings" panose="05000000000000000000" pitchFamily="2" charset="2"/>
                        <a:buChar char="q"/>
                      </a:pPr>
                      <a:r>
                        <a:rPr lang="vi-VN" sz="1800" b="0" dirty="0"/>
                        <a:t>Quá trình ghi báo cáo </a:t>
                      </a:r>
                      <a:r>
                        <a:rPr lang="vi-VN" sz="1800" b="0" dirty="0">
                          <a:solidFill>
                            <a:srgbClr val="FF0000"/>
                          </a:solidFill>
                        </a:rPr>
                        <a:t>hiện trường vụ án </a:t>
                      </a:r>
                      <a:r>
                        <a:rPr lang="vi-VN" sz="1800" b="0" dirty="0"/>
                        <a:t>diễn ra liên tục trong suốt quá trình điều tra, ghi lại sổ sách, bản ghi vĩnh viễn về hiện trường.</a:t>
                      </a:r>
                    </a:p>
                    <a:p>
                      <a:pPr marL="285750" indent="-285750">
                        <a:buClr>
                          <a:schemeClr val="accent6"/>
                        </a:buClr>
                        <a:buFont typeface="Wingdings" panose="05000000000000000000" pitchFamily="2" charset="2"/>
                        <a:buChar char="q"/>
                      </a:pPr>
                      <a:r>
                        <a:rPr lang="vi-VN" sz="1800" b="0" dirty="0"/>
                        <a:t>Hiện trường vụ án tại thời điểm điều tra cần được ghi lại 1 cách </a:t>
                      </a:r>
                      <a:r>
                        <a:rPr lang="vi-VN" sz="1800" b="0" dirty="0">
                          <a:solidFill>
                            <a:srgbClr val="FF0000"/>
                          </a:solidFill>
                        </a:rPr>
                        <a:t>chi tiết, rõ ràng</a:t>
                      </a:r>
                    </a:p>
                    <a:p>
                      <a:pPr marL="285750" indent="-285750">
                        <a:buClr>
                          <a:srgbClr val="00B050"/>
                        </a:buClr>
                        <a:buFont typeface="Wingdings" panose="05000000000000000000" pitchFamily="2" charset="2"/>
                        <a:buChar char="q"/>
                      </a:pPr>
                      <a:r>
                        <a:rPr lang="vi-VN" sz="1800" b="1" dirty="0"/>
                        <a:t>Những điều cần ghi nhớ khi ghi báo cáo:</a:t>
                      </a:r>
                    </a:p>
                  </a:txBody>
                  <a:tcPr/>
                </a:tc>
                <a:extLst>
                  <a:ext uri="{0D108BD9-81ED-4DB2-BD59-A6C34878D82A}">
                    <a16:rowId xmlns:a16="http://schemas.microsoft.com/office/drawing/2014/main" val="2339843827"/>
                  </a:ext>
                </a:extLst>
              </a:tr>
            </a:tbl>
          </a:graphicData>
        </a:graphic>
      </p:graphicFrame>
      <p:sp>
        <p:nvSpPr>
          <p:cNvPr id="33" name="Rounded Rectangle 32"/>
          <p:cNvSpPr/>
          <p:nvPr/>
        </p:nvSpPr>
        <p:spPr>
          <a:xfrm>
            <a:off x="1143000" y="2590800"/>
            <a:ext cx="10192871" cy="609600"/>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Ghi lại vị trí vật lý tại hiện trường, kể đến như là: vị trí chuột, vị trí của các đồ đạc xung quanh.</a:t>
            </a:r>
            <a:endParaRPr lang="en-US" sz="1800" dirty="0">
              <a:solidFill>
                <a:prstClr val="black"/>
              </a:solidFill>
              <a:latin typeface="Tahoma" pitchFamily="34" charset="0"/>
              <a:ea typeface="Tahoma" pitchFamily="34" charset="0"/>
              <a:cs typeface="Tahoma" pitchFamily="34" charset="0"/>
            </a:endParaRPr>
          </a:p>
        </p:txBody>
      </p:sp>
      <p:sp>
        <p:nvSpPr>
          <p:cNvPr id="34" name="Oval 33"/>
          <p:cNvSpPr/>
          <p:nvPr/>
        </p:nvSpPr>
        <p:spPr>
          <a:xfrm>
            <a:off x="682086" y="2617694"/>
            <a:ext cx="297347" cy="40812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5" name="Rounded Rectangle 34"/>
          <p:cNvSpPr/>
          <p:nvPr/>
        </p:nvSpPr>
        <p:spPr>
          <a:xfrm>
            <a:off x="1194972" y="3616524"/>
            <a:ext cx="10192871" cy="413513"/>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Ghi lại chi tiết về các thành phần điện tử liên quan hay khó có thể tìm được</a:t>
            </a:r>
            <a:endParaRPr lang="en-US" sz="1800" dirty="0">
              <a:solidFill>
                <a:prstClr val="black"/>
              </a:solidFill>
              <a:latin typeface="Tahoma" pitchFamily="34" charset="0"/>
              <a:ea typeface="Tahoma" pitchFamily="34" charset="0"/>
              <a:cs typeface="Tahoma" pitchFamily="34" charset="0"/>
            </a:endParaRPr>
          </a:p>
        </p:txBody>
      </p:sp>
      <p:sp>
        <p:nvSpPr>
          <p:cNvPr id="36" name="Oval 35"/>
          <p:cNvSpPr/>
          <p:nvPr/>
        </p:nvSpPr>
        <p:spPr>
          <a:xfrm>
            <a:off x="668639" y="3621916"/>
            <a:ext cx="297347" cy="408121"/>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7" name="Rounded Rectangle 36"/>
          <p:cNvSpPr/>
          <p:nvPr/>
        </p:nvSpPr>
        <p:spPr>
          <a:xfrm>
            <a:off x="1196114" y="4539794"/>
            <a:ext cx="10192871" cy="56560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Ghi lại trạng thái của hệ thống máy tính, ổ lưu trữ điện tử, thiết bị điện tử, bao gồm cả tình trạng năng lượng của máy (bật/tắt...)</a:t>
            </a:r>
            <a:endParaRPr lang="en-US" sz="1800" dirty="0">
              <a:solidFill>
                <a:prstClr val="black"/>
              </a:solidFill>
              <a:latin typeface="Tahoma" pitchFamily="34" charset="0"/>
              <a:ea typeface="Tahoma" pitchFamily="34" charset="0"/>
              <a:cs typeface="Tahoma" pitchFamily="34" charset="0"/>
            </a:endParaRPr>
          </a:p>
        </p:txBody>
      </p:sp>
      <p:sp>
        <p:nvSpPr>
          <p:cNvPr id="38" name="Oval 37"/>
          <p:cNvSpPr/>
          <p:nvPr/>
        </p:nvSpPr>
        <p:spPr>
          <a:xfrm>
            <a:off x="659674" y="4577701"/>
            <a:ext cx="297347" cy="408121"/>
          </a:xfrm>
          <a:prstGeom prst="ellipse">
            <a:avLst/>
          </a:prstGeom>
          <a:solidFill>
            <a:schemeClr val="accent5">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9" name="Rounded Rectangle 38"/>
          <p:cNvSpPr/>
          <p:nvPr/>
        </p:nvSpPr>
        <p:spPr>
          <a:xfrm>
            <a:off x="1173704" y="5535748"/>
            <a:ext cx="10192871" cy="412191"/>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en-US" sz="1800" dirty="0" err="1">
                <a:solidFill>
                  <a:prstClr val="black"/>
                </a:solidFill>
                <a:latin typeface="Tahoma" pitchFamily="34" charset="0"/>
                <a:ea typeface="Tahoma" pitchFamily="34" charset="0"/>
                <a:cs typeface="Tahoma" pitchFamily="34" charset="0"/>
              </a:rPr>
              <a:t>Chụp</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ảnh</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bằng</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máy</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ảnh</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màn</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hình</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máy</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tính</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và</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ghi</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lại</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cái</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gì</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hiện</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đang</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xuất</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hiện</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trên</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màn</a:t>
            </a:r>
            <a:r>
              <a:rPr lang="en-US" sz="1800" dirty="0">
                <a:solidFill>
                  <a:prstClr val="black"/>
                </a:solidFill>
                <a:latin typeface="Tahoma" pitchFamily="34" charset="0"/>
                <a:ea typeface="Tahoma" pitchFamily="34" charset="0"/>
                <a:cs typeface="Tahoma" pitchFamily="34" charset="0"/>
              </a:rPr>
              <a:t>.</a:t>
            </a:r>
          </a:p>
        </p:txBody>
      </p:sp>
      <p:sp>
        <p:nvSpPr>
          <p:cNvPr id="40" name="Oval 39"/>
          <p:cNvSpPr/>
          <p:nvPr/>
        </p:nvSpPr>
        <p:spPr>
          <a:xfrm>
            <a:off x="664157" y="5539818"/>
            <a:ext cx="297347" cy="408121"/>
          </a:xfrm>
          <a:prstGeom prst="ellipse">
            <a:avLst/>
          </a:prstGeom>
          <a:solidFill>
            <a:schemeClr val="accent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71</a:t>
            </a:fld>
            <a:endParaRPr lang="ru-RU" dirty="0"/>
          </a:p>
        </p:txBody>
      </p:sp>
    </p:spTree>
    <p:extLst>
      <p:ext uri="{BB962C8B-B14F-4D97-AF65-F5344CB8AC3E}">
        <p14:creationId xmlns:p14="http://schemas.microsoft.com/office/powerpoint/2010/main" val="25286053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423849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sz="3600" dirty="0"/>
              <a:t>Chụp ảnh hiện trường</a:t>
            </a:r>
            <a:endParaRPr lang="en-US" sz="3600" dirty="0">
              <a:latin typeface="Arial" panose="020B0604020202020204" pitchFamily="34" charset="0"/>
              <a:cs typeface="Arial" panose="020B0604020202020204" pitchFamily="34" charset="0"/>
            </a:endParaRPr>
          </a:p>
        </p:txBody>
      </p:sp>
      <p:graphicFrame>
        <p:nvGraphicFramePr>
          <p:cNvPr id="16" name="Table 15"/>
          <p:cNvGraphicFramePr>
            <a:graphicFrameLocks noGrp="1"/>
          </p:cNvGraphicFramePr>
          <p:nvPr/>
        </p:nvGraphicFramePr>
        <p:xfrm>
          <a:off x="309658" y="900620"/>
          <a:ext cx="11653741" cy="5804979"/>
        </p:xfrm>
        <a:graphic>
          <a:graphicData uri="http://schemas.openxmlformats.org/drawingml/2006/table">
            <a:tbl>
              <a:tblPr firstRow="1" bandRow="1">
                <a:tableStyleId>{C4B1156A-380E-4F78-BDF5-A606A8083BF9}</a:tableStyleId>
              </a:tblPr>
              <a:tblGrid>
                <a:gridCol w="11653741">
                  <a:extLst>
                    <a:ext uri="{9D8B030D-6E8A-4147-A177-3AD203B41FA5}">
                      <a16:colId xmlns:a16="http://schemas.microsoft.com/office/drawing/2014/main" val="1591652392"/>
                    </a:ext>
                  </a:extLst>
                </a:gridCol>
              </a:tblGrid>
              <a:tr h="5804979">
                <a:tc>
                  <a:txBody>
                    <a:bodyPr/>
                    <a:lstStyle/>
                    <a:p>
                      <a:endParaRPr lang="en-US" dirty="0"/>
                    </a:p>
                  </a:txBody>
                  <a:tcPr/>
                </a:tc>
                <a:extLst>
                  <a:ext uri="{0D108BD9-81ED-4DB2-BD59-A6C34878D82A}">
                    <a16:rowId xmlns:a16="http://schemas.microsoft.com/office/drawing/2014/main" val="2339843827"/>
                  </a:ext>
                </a:extLst>
              </a:tr>
            </a:tbl>
          </a:graphicData>
        </a:graphic>
      </p:graphicFrame>
      <p:sp>
        <p:nvSpPr>
          <p:cNvPr id="17" name="Rounded Rectangle 16"/>
          <p:cNvSpPr/>
          <p:nvPr/>
        </p:nvSpPr>
        <p:spPr>
          <a:xfrm>
            <a:off x="1142003" y="1035109"/>
            <a:ext cx="10216656" cy="408509"/>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Khi đến hiện trường, điều đầu tiên cần làm của đội điều tra là chụp ảnh lại hiện trường</a:t>
            </a:r>
            <a:endParaRPr lang="en-US" sz="1800" dirty="0">
              <a:solidFill>
                <a:prstClr val="black"/>
              </a:solidFill>
              <a:latin typeface="Tahoma" pitchFamily="34" charset="0"/>
              <a:ea typeface="Tahoma" pitchFamily="34" charset="0"/>
              <a:cs typeface="Tahoma" pitchFamily="34" charset="0"/>
            </a:endParaRPr>
          </a:p>
        </p:txBody>
      </p:sp>
      <p:sp>
        <p:nvSpPr>
          <p:cNvPr id="29" name="Oval 28"/>
          <p:cNvSpPr/>
          <p:nvPr/>
        </p:nvSpPr>
        <p:spPr>
          <a:xfrm>
            <a:off x="649781" y="1048944"/>
            <a:ext cx="298041" cy="40812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1</a:t>
            </a:r>
          </a:p>
        </p:txBody>
      </p:sp>
      <p:sp>
        <p:nvSpPr>
          <p:cNvPr id="30" name="Rounded Rectangle 29"/>
          <p:cNvSpPr/>
          <p:nvPr/>
        </p:nvSpPr>
        <p:spPr>
          <a:xfrm>
            <a:off x="1142003" y="1618217"/>
            <a:ext cx="10216656" cy="601178"/>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Nó phải được thực hiện theo 1 cách mà </a:t>
            </a:r>
            <a:r>
              <a:rPr lang="vi-VN" sz="1800" dirty="0">
                <a:solidFill>
                  <a:srgbClr val="0A01C3"/>
                </a:solidFill>
                <a:latin typeface="Tahoma" pitchFamily="34" charset="0"/>
                <a:ea typeface="Tahoma" pitchFamily="34" charset="0"/>
                <a:cs typeface="Tahoma" pitchFamily="34" charset="0"/>
              </a:rPr>
              <a:t>không làm tổn hại, hư hỏng màn hành hay bất cứ thứ gì có thể dễ dàng nhìn thấy</a:t>
            </a:r>
            <a:endParaRPr lang="en-US" sz="1800" dirty="0">
              <a:solidFill>
                <a:srgbClr val="0A01C3"/>
              </a:solidFill>
              <a:latin typeface="Tahoma" pitchFamily="34" charset="0"/>
              <a:ea typeface="Tahoma" pitchFamily="34" charset="0"/>
              <a:cs typeface="Tahoma" pitchFamily="34" charset="0"/>
            </a:endParaRPr>
          </a:p>
        </p:txBody>
      </p:sp>
      <p:sp>
        <p:nvSpPr>
          <p:cNvPr id="31" name="Oval 30"/>
          <p:cNvSpPr/>
          <p:nvPr/>
        </p:nvSpPr>
        <p:spPr>
          <a:xfrm>
            <a:off x="649781" y="1632052"/>
            <a:ext cx="298041" cy="408121"/>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2</a:t>
            </a:r>
          </a:p>
        </p:txBody>
      </p:sp>
      <p:sp>
        <p:nvSpPr>
          <p:cNvPr id="32" name="Rounded Rectangle 31"/>
          <p:cNvSpPr/>
          <p:nvPr/>
        </p:nvSpPr>
        <p:spPr>
          <a:xfrm>
            <a:off x="1142003" y="2412604"/>
            <a:ext cx="10216656" cy="613316"/>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Việc tốt nhất có thể chọn để thực hiện đó là chụp lại vài tấm ảnh về hiện trường. Ví dụ: Chụp tấm ảnh về tòa nhà và/hoặc số nhà. Tiếp đến chụp ảnh về lối vào. Tiếp, chụp se-ri “</a:t>
            </a:r>
            <a:r>
              <a:rPr lang="vi-VN" sz="1800" dirty="0">
                <a:solidFill>
                  <a:srgbClr val="0A01C3"/>
                </a:solidFill>
                <a:latin typeface="Tahoma" pitchFamily="34" charset="0"/>
                <a:ea typeface="Tahoma" pitchFamily="34" charset="0"/>
                <a:cs typeface="Tahoma" pitchFamily="34" charset="0"/>
              </a:rPr>
              <a:t>ảnh 360 độ</a:t>
            </a:r>
            <a:r>
              <a:rPr lang="vi-VN" sz="1800" dirty="0">
                <a:solidFill>
                  <a:prstClr val="black"/>
                </a:solidFill>
                <a:latin typeface="Tahoma" pitchFamily="34" charset="0"/>
                <a:ea typeface="Tahoma" pitchFamily="34" charset="0"/>
                <a:cs typeface="Tahoma" pitchFamily="34" charset="0"/>
              </a:rPr>
              <a:t>” </a:t>
            </a:r>
            <a:endParaRPr lang="en-US" sz="1800" dirty="0">
              <a:solidFill>
                <a:prstClr val="black"/>
              </a:solidFill>
              <a:latin typeface="Tahoma" pitchFamily="34" charset="0"/>
              <a:ea typeface="Tahoma" pitchFamily="34" charset="0"/>
              <a:cs typeface="Tahoma" pitchFamily="34" charset="0"/>
            </a:endParaRPr>
          </a:p>
        </p:txBody>
      </p:sp>
      <p:sp>
        <p:nvSpPr>
          <p:cNvPr id="33" name="Oval 32"/>
          <p:cNvSpPr/>
          <p:nvPr/>
        </p:nvSpPr>
        <p:spPr>
          <a:xfrm>
            <a:off x="649781" y="2386179"/>
            <a:ext cx="298041" cy="408121"/>
          </a:xfrm>
          <a:prstGeom prst="ellipse">
            <a:avLst/>
          </a:prstGeom>
          <a:solidFill>
            <a:schemeClr val="accent5">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3</a:t>
            </a:r>
          </a:p>
        </p:txBody>
      </p:sp>
      <p:sp>
        <p:nvSpPr>
          <p:cNvPr id="34" name="Rounded Rectangle 33"/>
          <p:cNvSpPr/>
          <p:nvPr/>
        </p:nvSpPr>
        <p:spPr>
          <a:xfrm>
            <a:off x="1142003" y="3191772"/>
            <a:ext cx="10216656" cy="408509"/>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Ảnh “360 độ” là các ảnh được chụp chồng chéo lên nhau nhằm </a:t>
            </a:r>
            <a:r>
              <a:rPr lang="vi-VN" sz="1800" dirty="0">
                <a:solidFill>
                  <a:srgbClr val="0A01C3"/>
                </a:solidFill>
                <a:latin typeface="Tahoma" pitchFamily="34" charset="0"/>
                <a:ea typeface="Tahoma" pitchFamily="34" charset="0"/>
                <a:cs typeface="Tahoma" pitchFamily="34" charset="0"/>
              </a:rPr>
              <a:t>mô tả toàn bộ hiện trường vụ án</a:t>
            </a:r>
            <a:endParaRPr lang="en-US" sz="1800" dirty="0">
              <a:solidFill>
                <a:srgbClr val="0A01C3"/>
              </a:solidFill>
              <a:latin typeface="Tahoma" pitchFamily="34" charset="0"/>
              <a:ea typeface="Tahoma" pitchFamily="34" charset="0"/>
              <a:cs typeface="Tahoma" pitchFamily="34" charset="0"/>
            </a:endParaRPr>
          </a:p>
        </p:txBody>
      </p:sp>
      <p:sp>
        <p:nvSpPr>
          <p:cNvPr id="35" name="Oval 34"/>
          <p:cNvSpPr/>
          <p:nvPr/>
        </p:nvSpPr>
        <p:spPr>
          <a:xfrm>
            <a:off x="673215" y="3208654"/>
            <a:ext cx="251172" cy="408121"/>
          </a:xfrm>
          <a:prstGeom prst="ellipse">
            <a:avLst/>
          </a:prstGeom>
          <a:solidFill>
            <a:schemeClr val="accent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4</a:t>
            </a:r>
          </a:p>
        </p:txBody>
      </p:sp>
      <p:sp>
        <p:nvSpPr>
          <p:cNvPr id="36" name="Rounded Rectangle 35"/>
          <p:cNvSpPr/>
          <p:nvPr/>
        </p:nvSpPr>
        <p:spPr>
          <a:xfrm>
            <a:off x="1159932" y="3805968"/>
            <a:ext cx="10216656" cy="408509"/>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en-US" sz="1800" dirty="0" err="1">
                <a:solidFill>
                  <a:prstClr val="black"/>
                </a:solidFill>
                <a:latin typeface="Tahoma" pitchFamily="34" charset="0"/>
                <a:ea typeface="Tahoma" pitchFamily="34" charset="0"/>
                <a:cs typeface="Tahoma" pitchFamily="34" charset="0"/>
              </a:rPr>
              <a:t>Điều</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quan</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trọng</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là</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không</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bỏ</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xót</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những</a:t>
            </a:r>
            <a:r>
              <a:rPr lang="en-US" sz="1800" dirty="0">
                <a:solidFill>
                  <a:prstClr val="black"/>
                </a:solidFill>
                <a:latin typeface="Tahoma" pitchFamily="34" charset="0"/>
                <a:ea typeface="Tahoma" pitchFamily="34" charset="0"/>
                <a:cs typeface="Tahoma" pitchFamily="34" charset="0"/>
              </a:rPr>
              <a:t> chi </a:t>
            </a:r>
            <a:r>
              <a:rPr lang="en-US" sz="1800" dirty="0" err="1">
                <a:solidFill>
                  <a:prstClr val="black"/>
                </a:solidFill>
                <a:latin typeface="Tahoma" pitchFamily="34" charset="0"/>
                <a:ea typeface="Tahoma" pitchFamily="34" charset="0"/>
                <a:cs typeface="Tahoma" pitchFamily="34" charset="0"/>
              </a:rPr>
              <a:t>tiết</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nhỏ</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nhất</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về</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bằng</a:t>
            </a:r>
            <a:r>
              <a:rPr lang="en-US" sz="1800" dirty="0">
                <a:solidFill>
                  <a:prstClr val="black"/>
                </a:solidFill>
                <a:latin typeface="Tahoma" pitchFamily="34" charset="0"/>
                <a:ea typeface="Tahoma" pitchFamily="34" charset="0"/>
                <a:cs typeface="Tahoma" pitchFamily="34" charset="0"/>
              </a:rPr>
              <a:t> </a:t>
            </a:r>
            <a:r>
              <a:rPr lang="en-US" sz="1800" dirty="0" err="1">
                <a:solidFill>
                  <a:prstClr val="black"/>
                </a:solidFill>
                <a:latin typeface="Tahoma" pitchFamily="34" charset="0"/>
                <a:ea typeface="Tahoma" pitchFamily="34" charset="0"/>
                <a:cs typeface="Tahoma" pitchFamily="34" charset="0"/>
              </a:rPr>
              <a:t>chứng</a:t>
            </a:r>
            <a:endParaRPr lang="en-US" sz="1800" dirty="0">
              <a:solidFill>
                <a:prstClr val="black"/>
              </a:solidFill>
              <a:latin typeface="Tahoma" pitchFamily="34" charset="0"/>
              <a:ea typeface="Tahoma" pitchFamily="34" charset="0"/>
              <a:cs typeface="Tahoma" pitchFamily="34" charset="0"/>
            </a:endParaRPr>
          </a:p>
        </p:txBody>
      </p:sp>
      <p:sp>
        <p:nvSpPr>
          <p:cNvPr id="37" name="Oval 36"/>
          <p:cNvSpPr/>
          <p:nvPr/>
        </p:nvSpPr>
        <p:spPr>
          <a:xfrm>
            <a:off x="667710" y="3819803"/>
            <a:ext cx="298041" cy="408121"/>
          </a:xfrm>
          <a:prstGeom prst="ellipse">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5</a:t>
            </a:r>
          </a:p>
        </p:txBody>
      </p:sp>
      <p:sp>
        <p:nvSpPr>
          <p:cNvPr id="38" name="Rounded Rectangle 37"/>
          <p:cNvSpPr/>
          <p:nvPr/>
        </p:nvSpPr>
        <p:spPr>
          <a:xfrm>
            <a:off x="1159932" y="4380329"/>
            <a:ext cx="10216656" cy="640673"/>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Bức ảnh về hiện trường nên chụp </a:t>
            </a:r>
            <a:r>
              <a:rPr lang="vi-VN" sz="1800" dirty="0">
                <a:solidFill>
                  <a:srgbClr val="0A01C3"/>
                </a:solidFill>
                <a:latin typeface="Tahoma" pitchFamily="34" charset="0"/>
                <a:ea typeface="Tahoma" pitchFamily="34" charset="0"/>
                <a:cs typeface="Tahoma" pitchFamily="34" charset="0"/>
              </a:rPr>
              <a:t>nơi làm việc</a:t>
            </a:r>
            <a:r>
              <a:rPr lang="vi-VN" sz="1800" dirty="0">
                <a:solidFill>
                  <a:prstClr val="black"/>
                </a:solidFill>
                <a:latin typeface="Tahoma" pitchFamily="34" charset="0"/>
                <a:ea typeface="Tahoma" pitchFamily="34" charset="0"/>
                <a:cs typeface="Tahoma" pitchFamily="34" charset="0"/>
              </a:rPr>
              <a:t>, bao gồm các thiết bị như là các ổ đĩa máy tính, tài liệu viết tay, và các thành phần máy tính khác (máy in, các thiết bị được cắm vào máy tính khác)</a:t>
            </a:r>
            <a:endParaRPr lang="en-US" sz="1800" dirty="0">
              <a:solidFill>
                <a:prstClr val="black"/>
              </a:solidFill>
              <a:latin typeface="Tahoma" pitchFamily="34" charset="0"/>
              <a:ea typeface="Tahoma" pitchFamily="34" charset="0"/>
              <a:cs typeface="Tahoma" pitchFamily="34" charset="0"/>
            </a:endParaRPr>
          </a:p>
        </p:txBody>
      </p:sp>
      <p:sp>
        <p:nvSpPr>
          <p:cNvPr id="39" name="Oval 38"/>
          <p:cNvSpPr/>
          <p:nvPr/>
        </p:nvSpPr>
        <p:spPr>
          <a:xfrm>
            <a:off x="667710" y="4442744"/>
            <a:ext cx="298041" cy="408121"/>
          </a:xfrm>
          <a:prstGeom prst="ellipse">
            <a:avLst/>
          </a:prstGeom>
          <a:solidFill>
            <a:srgbClr val="FF00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6</a:t>
            </a:r>
          </a:p>
        </p:txBody>
      </p:sp>
      <p:sp>
        <p:nvSpPr>
          <p:cNvPr id="40" name="Rounded Rectangle 39"/>
          <p:cNvSpPr/>
          <p:nvPr/>
        </p:nvSpPr>
        <p:spPr>
          <a:xfrm>
            <a:off x="1142003" y="5226155"/>
            <a:ext cx="10216656" cy="408509"/>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Cũng nên chụp </a:t>
            </a:r>
            <a:r>
              <a:rPr lang="vi-VN" sz="1800" dirty="0">
                <a:solidFill>
                  <a:srgbClr val="0A01C3"/>
                </a:solidFill>
                <a:latin typeface="Tahoma" pitchFamily="34" charset="0"/>
                <a:ea typeface="Tahoma" pitchFamily="34" charset="0"/>
                <a:cs typeface="Tahoma" pitchFamily="34" charset="0"/>
              </a:rPr>
              <a:t>mặt sau của hệ thống máy tính </a:t>
            </a:r>
            <a:r>
              <a:rPr lang="vi-VN" sz="1800" dirty="0">
                <a:solidFill>
                  <a:prstClr val="black"/>
                </a:solidFill>
                <a:latin typeface="Tahoma" pitchFamily="34" charset="0"/>
                <a:ea typeface="Tahoma" pitchFamily="34" charset="0"/>
                <a:cs typeface="Tahoma" pitchFamily="34" charset="0"/>
              </a:rPr>
              <a:t>để biết được các cáp dây được cắm thế nào</a:t>
            </a:r>
            <a:endParaRPr lang="en-US" sz="1800" dirty="0">
              <a:solidFill>
                <a:prstClr val="black"/>
              </a:solidFill>
              <a:latin typeface="Tahoma" pitchFamily="34" charset="0"/>
              <a:ea typeface="Tahoma" pitchFamily="34" charset="0"/>
              <a:cs typeface="Tahoma" pitchFamily="34" charset="0"/>
            </a:endParaRPr>
          </a:p>
        </p:txBody>
      </p:sp>
      <p:sp>
        <p:nvSpPr>
          <p:cNvPr id="41" name="Oval 40"/>
          <p:cNvSpPr/>
          <p:nvPr/>
        </p:nvSpPr>
        <p:spPr>
          <a:xfrm>
            <a:off x="649781" y="5239990"/>
            <a:ext cx="298041" cy="408121"/>
          </a:xfrm>
          <a:prstGeom prst="ellipse">
            <a:avLst/>
          </a:prstGeom>
          <a:solidFill>
            <a:srgbClr val="00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7</a:t>
            </a:r>
          </a:p>
        </p:txBody>
      </p:sp>
      <p:sp>
        <p:nvSpPr>
          <p:cNvPr id="42" name="Rounded Rectangle 41"/>
          <p:cNvSpPr/>
          <p:nvPr/>
        </p:nvSpPr>
        <p:spPr>
          <a:xfrm>
            <a:off x="1142003" y="5849484"/>
            <a:ext cx="10216656" cy="679637"/>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1800" dirty="0">
                <a:solidFill>
                  <a:prstClr val="black"/>
                </a:solidFill>
                <a:latin typeface="Tahoma" pitchFamily="34" charset="0"/>
                <a:ea typeface="Tahoma" pitchFamily="34" charset="0"/>
                <a:cs typeface="Tahoma" pitchFamily="34" charset="0"/>
              </a:rPr>
              <a:t>Nếu điều 7 không thể được thực hiện tại hiện trường, thì mọi dây cáp phải được </a:t>
            </a:r>
            <a:r>
              <a:rPr lang="vi-VN" sz="1800" dirty="0">
                <a:solidFill>
                  <a:srgbClr val="0A01C3"/>
                </a:solidFill>
                <a:latin typeface="Tahoma" pitchFamily="34" charset="0"/>
                <a:ea typeface="Tahoma" pitchFamily="34" charset="0"/>
                <a:cs typeface="Tahoma" pitchFamily="34" charset="0"/>
              </a:rPr>
              <a:t>dán nhãn </a:t>
            </a:r>
            <a:r>
              <a:rPr lang="vi-VN" sz="1800" dirty="0">
                <a:solidFill>
                  <a:prstClr val="black"/>
                </a:solidFill>
                <a:latin typeface="Tahoma" pitchFamily="34" charset="0"/>
                <a:ea typeface="Tahoma" pitchFamily="34" charset="0"/>
                <a:cs typeface="Tahoma" pitchFamily="34" charset="0"/>
              </a:rPr>
              <a:t>để cho bên điều tra có thể cắm lại các dây cáp đó tại phòng điều tra, rồi chụp ảnh lại.</a:t>
            </a:r>
            <a:endParaRPr lang="en-US" sz="1800" dirty="0">
              <a:solidFill>
                <a:prstClr val="black"/>
              </a:solidFill>
              <a:latin typeface="Tahoma" pitchFamily="34" charset="0"/>
              <a:ea typeface="Tahoma" pitchFamily="34" charset="0"/>
              <a:cs typeface="Tahoma" pitchFamily="34" charset="0"/>
            </a:endParaRPr>
          </a:p>
        </p:txBody>
      </p:sp>
      <p:sp>
        <p:nvSpPr>
          <p:cNvPr id="43" name="Oval 42"/>
          <p:cNvSpPr/>
          <p:nvPr/>
        </p:nvSpPr>
        <p:spPr>
          <a:xfrm>
            <a:off x="667710" y="5902225"/>
            <a:ext cx="298041" cy="408121"/>
          </a:xfrm>
          <a:prstGeom prst="ellipse">
            <a:avLst/>
          </a:prstGeom>
          <a:solidFill>
            <a:schemeClr val="bg1">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8</a:t>
            </a:r>
          </a:p>
        </p:txBody>
      </p:sp>
      <p:sp>
        <p:nvSpPr>
          <p:cNvPr id="2" name="Slide Number Placeholder 1"/>
          <p:cNvSpPr>
            <a:spLocks noGrp="1"/>
          </p:cNvSpPr>
          <p:nvPr>
            <p:ph type="sldNum" sz="quarter" idx="12"/>
          </p:nvPr>
        </p:nvSpPr>
        <p:spPr/>
        <p:txBody>
          <a:bodyPr/>
          <a:lstStyle/>
          <a:p>
            <a:fld id="{3E15BD7C-E074-4D4A-84C3-500EE5B9C190}" type="slidenum">
              <a:rPr lang="ru-RU" smtClean="0"/>
              <a:pPr/>
              <a:t>73</a:t>
            </a:fld>
            <a:endParaRPr lang="ru-RU" dirty="0"/>
          </a:p>
        </p:txBody>
      </p:sp>
    </p:spTree>
    <p:extLst>
      <p:ext uri="{BB962C8B-B14F-4D97-AF65-F5344CB8AC3E}">
        <p14:creationId xmlns:p14="http://schemas.microsoft.com/office/powerpoint/2010/main" val="3703650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381000" y="304800"/>
          <a:ext cx="5105400" cy="62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5943600" y="356551"/>
          <a:ext cx="5638800" cy="617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86834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vi-VN" sz="3600" dirty="0"/>
              <a:t>Phác thảo hiện trường</a:t>
            </a:r>
          </a:p>
        </p:txBody>
      </p:sp>
      <p:graphicFrame>
        <p:nvGraphicFramePr>
          <p:cNvPr id="20" name="Table 19"/>
          <p:cNvGraphicFramePr>
            <a:graphicFrameLocks noGrp="1"/>
          </p:cNvGraphicFramePr>
          <p:nvPr/>
        </p:nvGraphicFramePr>
        <p:xfrm>
          <a:off x="309658" y="900620"/>
          <a:ext cx="11653741" cy="5804979"/>
        </p:xfrm>
        <a:graphic>
          <a:graphicData uri="http://schemas.openxmlformats.org/drawingml/2006/table">
            <a:tbl>
              <a:tblPr firstRow="1" bandRow="1">
                <a:tableStyleId>{C4B1156A-380E-4F78-BDF5-A606A8083BF9}</a:tableStyleId>
              </a:tblPr>
              <a:tblGrid>
                <a:gridCol w="11653741">
                  <a:extLst>
                    <a:ext uri="{9D8B030D-6E8A-4147-A177-3AD203B41FA5}">
                      <a16:colId xmlns:a16="http://schemas.microsoft.com/office/drawing/2014/main" val="1591652392"/>
                    </a:ext>
                  </a:extLst>
                </a:gridCol>
              </a:tblGrid>
              <a:tr h="5804979">
                <a:tc>
                  <a:txBody>
                    <a:bodyPr/>
                    <a:lstStyle/>
                    <a:p>
                      <a:endParaRPr lang="en-US" dirty="0"/>
                    </a:p>
                  </a:txBody>
                  <a:tcPr/>
                </a:tc>
                <a:extLst>
                  <a:ext uri="{0D108BD9-81ED-4DB2-BD59-A6C34878D82A}">
                    <a16:rowId xmlns:a16="http://schemas.microsoft.com/office/drawing/2014/main" val="2339843827"/>
                  </a:ext>
                </a:extLst>
              </a:tr>
            </a:tbl>
          </a:graphicData>
        </a:graphic>
      </p:graphicFrame>
      <p:sp>
        <p:nvSpPr>
          <p:cNvPr id="22" name="Rounded Rectangle 21"/>
          <p:cNvSpPr/>
          <p:nvPr/>
        </p:nvSpPr>
        <p:spPr>
          <a:xfrm>
            <a:off x="838200" y="1066800"/>
            <a:ext cx="6477000" cy="1676400"/>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2200" dirty="0">
                <a:solidFill>
                  <a:schemeClr val="bg1"/>
                </a:solidFill>
                <a:latin typeface="Tahoma" pitchFamily="34" charset="0"/>
                <a:ea typeface="Tahoma" pitchFamily="34" charset="0"/>
                <a:cs typeface="Tahoma" pitchFamily="34" charset="0"/>
              </a:rPr>
              <a:t>Sau khi nắm được quyền kiểm soát tới hiện trường, </a:t>
            </a:r>
            <a:r>
              <a:rPr lang="vi-VN" sz="2200" dirty="0">
                <a:solidFill>
                  <a:srgbClr val="FFFF00"/>
                </a:solidFill>
                <a:latin typeface="Tahoma" pitchFamily="34" charset="0"/>
                <a:ea typeface="Tahoma" pitchFamily="34" charset="0"/>
                <a:cs typeface="Tahoma" pitchFamily="34" charset="0"/>
              </a:rPr>
              <a:t>chuyên gia điều tra máy tính </a:t>
            </a:r>
            <a:r>
              <a:rPr lang="vi-VN" sz="2200" dirty="0">
                <a:solidFill>
                  <a:schemeClr val="bg1"/>
                </a:solidFill>
                <a:latin typeface="Tahoma" pitchFamily="34" charset="0"/>
                <a:ea typeface="Tahoma" pitchFamily="34" charset="0"/>
                <a:cs typeface="Tahoma" pitchFamily="34" charset="0"/>
              </a:rPr>
              <a:t>phải chuẩn bị 1 bản phác về hiện trường.</a:t>
            </a:r>
            <a:endParaRPr lang="en-US" sz="2200" dirty="0">
              <a:solidFill>
                <a:schemeClr val="bg1"/>
              </a:solidFill>
              <a:latin typeface="Tahoma" pitchFamily="34" charset="0"/>
              <a:ea typeface="Tahoma" pitchFamily="34" charset="0"/>
              <a:cs typeface="Tahoma" pitchFamily="34" charset="0"/>
            </a:endParaRPr>
          </a:p>
        </p:txBody>
      </p:sp>
      <p:sp>
        <p:nvSpPr>
          <p:cNvPr id="23" name="Rounded Rectangle 22"/>
          <p:cNvSpPr/>
          <p:nvPr/>
        </p:nvSpPr>
        <p:spPr>
          <a:xfrm>
            <a:off x="3352800" y="2958020"/>
            <a:ext cx="6225988" cy="2216691"/>
          </a:xfrm>
          <a:prstGeom prst="roundRect">
            <a:avLst/>
          </a:prstGeom>
          <a:solidFill>
            <a:schemeClr val="bg1">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2200" dirty="0">
                <a:solidFill>
                  <a:schemeClr val="bg1"/>
                </a:solidFill>
                <a:latin typeface="Tahoma" pitchFamily="34" charset="0"/>
                <a:ea typeface="Tahoma" pitchFamily="34" charset="0"/>
                <a:cs typeface="Tahoma" pitchFamily="34" charset="0"/>
              </a:rPr>
              <a:t>Bản phác này nên bao gồm mọi thông tin về các </a:t>
            </a:r>
            <a:r>
              <a:rPr lang="vi-VN" sz="2200" dirty="0">
                <a:solidFill>
                  <a:srgbClr val="FFFF00"/>
                </a:solidFill>
                <a:latin typeface="Tahoma" pitchFamily="34" charset="0"/>
                <a:ea typeface="Tahoma" pitchFamily="34" charset="0"/>
                <a:cs typeface="Tahoma" pitchFamily="34" charset="0"/>
              </a:rPr>
              <a:t>đối tượng </a:t>
            </a:r>
            <a:r>
              <a:rPr lang="vi-VN" sz="2200" dirty="0">
                <a:solidFill>
                  <a:schemeClr val="bg1"/>
                </a:solidFill>
                <a:latin typeface="Tahoma" pitchFamily="34" charset="0"/>
                <a:ea typeface="Tahoma" pitchFamily="34" charset="0"/>
                <a:cs typeface="Tahoma" pitchFamily="34" charset="0"/>
              </a:rPr>
              <a:t>có ở hiện trường và </a:t>
            </a:r>
            <a:r>
              <a:rPr lang="vi-VN" sz="2200" dirty="0">
                <a:solidFill>
                  <a:srgbClr val="FFFF00"/>
                </a:solidFill>
                <a:latin typeface="Tahoma" pitchFamily="34" charset="0"/>
                <a:ea typeface="Tahoma" pitchFamily="34" charset="0"/>
                <a:cs typeface="Tahoma" pitchFamily="34" charset="0"/>
              </a:rPr>
              <a:t>vị trí </a:t>
            </a:r>
            <a:r>
              <a:rPr lang="vi-VN" sz="2200" dirty="0">
                <a:solidFill>
                  <a:schemeClr val="bg1"/>
                </a:solidFill>
                <a:latin typeface="Tahoma" pitchFamily="34" charset="0"/>
                <a:ea typeface="Tahoma" pitchFamily="34" charset="0"/>
                <a:cs typeface="Tahoma" pitchFamily="34" charset="0"/>
              </a:rPr>
              <a:t>của chúng tại hiện trường.</a:t>
            </a:r>
            <a:endParaRPr lang="en-US" sz="2200" dirty="0">
              <a:solidFill>
                <a:schemeClr val="bg1"/>
              </a:solidFill>
              <a:latin typeface="Tahoma" pitchFamily="34" charset="0"/>
              <a:ea typeface="Tahoma" pitchFamily="34" charset="0"/>
              <a:cs typeface="Tahoma" pitchFamily="34" charset="0"/>
            </a:endParaRPr>
          </a:p>
        </p:txBody>
      </p:sp>
      <p:sp>
        <p:nvSpPr>
          <p:cNvPr id="24" name="Rounded Rectangle 23"/>
          <p:cNvSpPr/>
          <p:nvPr/>
        </p:nvSpPr>
        <p:spPr>
          <a:xfrm>
            <a:off x="838200" y="5486400"/>
            <a:ext cx="10972800" cy="914400"/>
          </a:xfrm>
          <a:prstGeom prst="round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defRPr/>
            </a:pPr>
            <a:r>
              <a:rPr lang="vi-VN" sz="2200" dirty="0">
                <a:solidFill>
                  <a:prstClr val="black"/>
                </a:solidFill>
                <a:latin typeface="Tahoma" pitchFamily="34" charset="0"/>
                <a:ea typeface="Tahoma" pitchFamily="34" charset="0"/>
                <a:cs typeface="Tahoma" pitchFamily="34" charset="0"/>
              </a:rPr>
              <a:t>Đối với các bức ảnh, chuyên gia điều tra chuẩn bị </a:t>
            </a:r>
            <a:r>
              <a:rPr lang="vi-VN" sz="2200" dirty="0">
                <a:solidFill>
                  <a:srgbClr val="FF0000"/>
                </a:solidFill>
                <a:latin typeface="Tahoma" pitchFamily="34" charset="0"/>
                <a:ea typeface="Tahoma" pitchFamily="34" charset="0"/>
                <a:cs typeface="Tahoma" pitchFamily="34" charset="0"/>
              </a:rPr>
              <a:t>nhiều bản phác </a:t>
            </a:r>
            <a:r>
              <a:rPr lang="vi-VN" sz="2200" dirty="0">
                <a:solidFill>
                  <a:prstClr val="black"/>
                </a:solidFill>
                <a:latin typeface="Tahoma" pitchFamily="34" charset="0"/>
                <a:ea typeface="Tahoma" pitchFamily="34" charset="0"/>
                <a:cs typeface="Tahoma" pitchFamily="34" charset="0"/>
              </a:rPr>
              <a:t>về hiện trường, mô tả chi tiết từ trên xuống dưới đến các bằng chứng nhỏ nhất có thể.</a:t>
            </a:r>
            <a:endParaRPr lang="en-US" sz="2200" dirty="0">
              <a:solidFill>
                <a:prstClr val="black"/>
              </a:solidFill>
              <a:latin typeface="Tahoma" pitchFamily="34" charset="0"/>
              <a:ea typeface="Tahoma" pitchFamily="34" charset="0"/>
              <a:cs typeface="Tahoma"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75</a:t>
            </a:fld>
            <a:endParaRPr lang="ru-RU" dirty="0"/>
          </a:p>
        </p:txBody>
      </p:sp>
    </p:spTree>
    <p:extLst>
      <p:ext uri="{BB962C8B-B14F-4D97-AF65-F5344CB8AC3E}">
        <p14:creationId xmlns:p14="http://schemas.microsoft.com/office/powerpoint/2010/main" val="317171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1580afc58c5_5_0"/>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76</a:t>
            </a:fld>
            <a:endParaRPr/>
          </a:p>
        </p:txBody>
      </p:sp>
      <p:sp>
        <p:nvSpPr>
          <p:cNvPr id="474" name="Google Shape;474;g1580afc58c5_5_0"/>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latin typeface="Arial"/>
                <a:ea typeface="Arial"/>
                <a:cs typeface="Arial"/>
                <a:sym typeface="Arial"/>
              </a:rPr>
              <a:t>Ghi</a:t>
            </a:r>
            <a:r>
              <a:rPr lang="en-US" dirty="0">
                <a:latin typeface="Arial"/>
                <a:ea typeface="Arial"/>
                <a:cs typeface="Arial"/>
                <a:sym typeface="Arial"/>
              </a:rPr>
              <a:t> </a:t>
            </a:r>
            <a:r>
              <a:rPr lang="en-US" dirty="0" err="1">
                <a:latin typeface="Arial"/>
                <a:ea typeface="Arial"/>
                <a:cs typeface="Arial"/>
                <a:sym typeface="Arial"/>
              </a:rPr>
              <a:t>chú</a:t>
            </a:r>
            <a:r>
              <a:rPr lang="en-US" dirty="0">
                <a:latin typeface="Arial"/>
                <a:ea typeface="Arial"/>
                <a:cs typeface="Arial"/>
                <a:sym typeface="Arial"/>
              </a:rPr>
              <a:t> </a:t>
            </a:r>
            <a:r>
              <a:rPr lang="en-US" dirty="0" err="1">
                <a:latin typeface="Arial"/>
                <a:ea typeface="Arial"/>
                <a:cs typeface="Arial"/>
                <a:sym typeface="Arial"/>
              </a:rPr>
              <a:t>danh</a:t>
            </a:r>
            <a:r>
              <a:rPr lang="en-US" dirty="0">
                <a:latin typeface="Arial"/>
                <a:ea typeface="Arial"/>
                <a:cs typeface="Arial"/>
                <a:sym typeface="Arial"/>
              </a:rPr>
              <a:t> </a:t>
            </a:r>
            <a:r>
              <a:rPr lang="en-US" dirty="0" err="1">
                <a:latin typeface="Arial"/>
                <a:ea typeface="Arial"/>
                <a:cs typeface="Arial"/>
                <a:sym typeface="Arial"/>
              </a:rPr>
              <a:t>sách</a:t>
            </a:r>
            <a:r>
              <a:rPr lang="en-US" dirty="0">
                <a:latin typeface="Arial"/>
                <a:ea typeface="Arial"/>
                <a:cs typeface="Arial"/>
                <a:sym typeface="Arial"/>
              </a:rPr>
              <a:t> </a:t>
            </a:r>
            <a:r>
              <a:rPr lang="en-US" dirty="0" err="1">
                <a:latin typeface="Arial"/>
                <a:ea typeface="Arial"/>
                <a:cs typeface="Arial"/>
                <a:sym typeface="Arial"/>
              </a:rPr>
              <a:t>kiểm</a:t>
            </a:r>
            <a:r>
              <a:rPr lang="en-US" dirty="0">
                <a:latin typeface="Arial"/>
                <a:ea typeface="Arial"/>
                <a:cs typeface="Arial"/>
                <a:sym typeface="Arial"/>
              </a:rPr>
              <a:t> </a:t>
            </a:r>
            <a:r>
              <a:rPr lang="en-US" dirty="0" err="1">
                <a:latin typeface="Arial"/>
                <a:ea typeface="Arial"/>
                <a:cs typeface="Arial"/>
                <a:sym typeface="Arial"/>
              </a:rPr>
              <a:t>tra</a:t>
            </a:r>
            <a:endParaRPr dirty="0">
              <a:latin typeface="Arial"/>
              <a:ea typeface="Arial"/>
              <a:cs typeface="Arial"/>
              <a:sym typeface="Arial"/>
            </a:endParaRPr>
          </a:p>
        </p:txBody>
      </p:sp>
      <p:sp>
        <p:nvSpPr>
          <p:cNvPr id="475" name="Google Shape;475;g1580afc58c5_5_0"/>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76</a:t>
            </a:fld>
            <a:endParaRPr/>
          </a:p>
        </p:txBody>
      </p:sp>
      <p:graphicFrame>
        <p:nvGraphicFramePr>
          <p:cNvPr id="476" name="Google Shape;476;g1580afc58c5_5_0"/>
          <p:cNvGraphicFramePr/>
          <p:nvPr/>
        </p:nvGraphicFramePr>
        <p:xfrm>
          <a:off x="876012" y="851980"/>
          <a:ext cx="10287000" cy="5601675"/>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515100">
                <a:tc>
                  <a:txBody>
                    <a:bodyPr/>
                    <a:lstStyle/>
                    <a:p>
                      <a:pPr marL="0" lvl="0" indent="0" algn="ctr" rtl="0">
                        <a:spcBef>
                          <a:spcPts val="0"/>
                        </a:spcBef>
                        <a:spcAft>
                          <a:spcPts val="0"/>
                        </a:spcAft>
                        <a:buNone/>
                      </a:pPr>
                      <a:r>
                        <a:rPr lang="en-US" sz="2000" dirty="0" err="1">
                          <a:latin typeface="+mn-lt"/>
                          <a:ea typeface="Arial"/>
                          <a:cs typeface="Arial"/>
                          <a:sym typeface="Arial"/>
                        </a:rPr>
                        <a:t>Danh</a:t>
                      </a:r>
                      <a:r>
                        <a:rPr lang="en-US" sz="2000" dirty="0">
                          <a:latin typeface="+mn-lt"/>
                          <a:ea typeface="Arial"/>
                          <a:cs typeface="Arial"/>
                          <a:sym typeface="Arial"/>
                        </a:rPr>
                        <a:t> </a:t>
                      </a:r>
                      <a:r>
                        <a:rPr lang="en-US" sz="2000" dirty="0" err="1">
                          <a:latin typeface="+mn-lt"/>
                          <a:ea typeface="Arial"/>
                          <a:cs typeface="Arial"/>
                          <a:sym typeface="Arial"/>
                        </a:rPr>
                        <a:t>sách</a:t>
                      </a:r>
                      <a:r>
                        <a:rPr lang="en-US" sz="2000" dirty="0">
                          <a:latin typeface="+mn-lt"/>
                          <a:ea typeface="Arial"/>
                          <a:cs typeface="Arial"/>
                          <a:sym typeface="Arial"/>
                        </a:rPr>
                        <a:t> </a:t>
                      </a:r>
                      <a:r>
                        <a:rPr lang="en-US" sz="2000" dirty="0" err="1">
                          <a:latin typeface="+mn-lt"/>
                          <a:ea typeface="Arial"/>
                          <a:cs typeface="Arial"/>
                          <a:sym typeface="Arial"/>
                        </a:rPr>
                        <a:t>kiểm</a:t>
                      </a:r>
                      <a:r>
                        <a:rPr lang="en-US" sz="2000" dirty="0">
                          <a:latin typeface="+mn-lt"/>
                          <a:ea typeface="Arial"/>
                          <a:cs typeface="Arial"/>
                          <a:sym typeface="Arial"/>
                        </a:rPr>
                        <a:t> </a:t>
                      </a:r>
                      <a:r>
                        <a:rPr lang="en-US" sz="2000" dirty="0" err="1">
                          <a:latin typeface="+mn-lt"/>
                          <a:ea typeface="Arial"/>
                          <a:cs typeface="Arial"/>
                          <a:sym typeface="Arial"/>
                        </a:rPr>
                        <a:t>tra</a:t>
                      </a:r>
                      <a:r>
                        <a:rPr lang="en-US" sz="2000" dirty="0">
                          <a:latin typeface="+mn-lt"/>
                          <a:ea typeface="Arial"/>
                          <a:cs typeface="Arial"/>
                          <a:sym typeface="Arial"/>
                        </a:rPr>
                        <a:t> </a:t>
                      </a:r>
                      <a:r>
                        <a:rPr lang="en-US" sz="2000" dirty="0" err="1">
                          <a:latin typeface="+mn-lt"/>
                          <a:ea typeface="Arial"/>
                          <a:cs typeface="Arial"/>
                          <a:sym typeface="Arial"/>
                        </a:rPr>
                        <a:t>hiện</a:t>
                      </a:r>
                      <a:r>
                        <a:rPr lang="en-US" sz="2000" dirty="0">
                          <a:latin typeface="+mn-lt"/>
                          <a:ea typeface="Arial"/>
                          <a:cs typeface="Arial"/>
                          <a:sym typeface="Arial"/>
                        </a:rPr>
                        <a:t> </a:t>
                      </a:r>
                      <a:r>
                        <a:rPr lang="en-US" sz="2000" dirty="0" err="1">
                          <a:latin typeface="+mn-lt"/>
                          <a:ea typeface="Arial"/>
                          <a:cs typeface="Arial"/>
                          <a:sym typeface="Arial"/>
                        </a:rPr>
                        <a:t>trường</a:t>
                      </a:r>
                      <a:endParaRPr sz="2000" dirty="0">
                        <a:latin typeface="Tahoma"/>
                        <a:ea typeface="Tahoma"/>
                        <a:cs typeface="Tahoma"/>
                        <a:sym typeface="Tahoma"/>
                      </a:endParaRPr>
                    </a:p>
                  </a:txBody>
                  <a:tcPr marL="91425" marR="91425" marT="91425" marB="91425">
                    <a:lnR w="76200" cap="flat" cmpd="sng">
                      <a:solidFill>
                        <a:srgbClr val="9E9E9E"/>
                      </a:solidFill>
                      <a:prstDash val="solid"/>
                      <a:round/>
                      <a:headEnd type="none" w="sm" len="sm"/>
                      <a:tailEnd type="none" w="sm" len="sm"/>
                    </a:lnR>
                    <a:solidFill>
                      <a:srgbClr val="6D9EEB"/>
                    </a:solidFill>
                  </a:tcPr>
                </a:tc>
                <a:tc>
                  <a:txBody>
                    <a:bodyPr/>
                    <a:lstStyle/>
                    <a:p>
                      <a:pPr marL="0" lvl="0" indent="0" algn="l" rtl="0">
                        <a:spcBef>
                          <a:spcPts val="0"/>
                        </a:spcBef>
                        <a:spcAft>
                          <a:spcPts val="0"/>
                        </a:spcAft>
                        <a:buNone/>
                      </a:pPr>
                      <a:r>
                        <a:rPr lang="en-US" sz="2000" dirty="0" err="1">
                          <a:latin typeface="+mn-lt"/>
                          <a:ea typeface="Arial"/>
                          <a:cs typeface="Arial"/>
                          <a:sym typeface="Arial"/>
                        </a:rPr>
                        <a:t>Danh</a:t>
                      </a:r>
                      <a:r>
                        <a:rPr lang="en-US" sz="2000" dirty="0">
                          <a:latin typeface="+mn-lt"/>
                          <a:ea typeface="Arial"/>
                          <a:cs typeface="Arial"/>
                          <a:sym typeface="Arial"/>
                        </a:rPr>
                        <a:t> </a:t>
                      </a:r>
                      <a:r>
                        <a:rPr lang="en-US" sz="2000" dirty="0" err="1">
                          <a:latin typeface="+mn-lt"/>
                          <a:ea typeface="Arial"/>
                          <a:cs typeface="Arial"/>
                          <a:sym typeface="Arial"/>
                        </a:rPr>
                        <a:t>sách</a:t>
                      </a:r>
                      <a:r>
                        <a:rPr lang="en-US" sz="2000" dirty="0">
                          <a:latin typeface="+mn-lt"/>
                          <a:ea typeface="Arial"/>
                          <a:cs typeface="Arial"/>
                          <a:sym typeface="Arial"/>
                        </a:rPr>
                        <a:t> </a:t>
                      </a:r>
                      <a:r>
                        <a:rPr lang="en-US" sz="2000" dirty="0" err="1">
                          <a:latin typeface="+mn-lt"/>
                          <a:ea typeface="Arial"/>
                          <a:cs typeface="Arial"/>
                          <a:sym typeface="Arial"/>
                        </a:rPr>
                        <a:t>kiểm</a:t>
                      </a:r>
                      <a:r>
                        <a:rPr lang="en-US" sz="2000" dirty="0">
                          <a:latin typeface="+mn-lt"/>
                          <a:ea typeface="Arial"/>
                          <a:cs typeface="Arial"/>
                          <a:sym typeface="Arial"/>
                        </a:rPr>
                        <a:t> </a:t>
                      </a:r>
                      <a:r>
                        <a:rPr lang="en-US" sz="2000" dirty="0" err="1">
                          <a:latin typeface="+mn-lt"/>
                          <a:ea typeface="Arial"/>
                          <a:cs typeface="Arial"/>
                          <a:sym typeface="Arial"/>
                        </a:rPr>
                        <a:t>tra</a:t>
                      </a:r>
                      <a:r>
                        <a:rPr lang="en-US" sz="2000" dirty="0">
                          <a:latin typeface="+mn-lt"/>
                          <a:ea typeface="Arial"/>
                          <a:cs typeface="Arial"/>
                          <a:sym typeface="Arial"/>
                        </a:rPr>
                        <a:t> </a:t>
                      </a:r>
                      <a:r>
                        <a:rPr lang="en-US" sz="2000" dirty="0" err="1">
                          <a:latin typeface="+mn-lt"/>
                          <a:ea typeface="Arial"/>
                          <a:cs typeface="Arial"/>
                          <a:sym typeface="Arial"/>
                        </a:rPr>
                        <a:t>hiện</a:t>
                      </a:r>
                      <a:r>
                        <a:rPr lang="en-US" sz="2000" dirty="0">
                          <a:latin typeface="+mn-lt"/>
                          <a:ea typeface="Arial"/>
                          <a:cs typeface="Arial"/>
                          <a:sym typeface="Arial"/>
                        </a:rPr>
                        <a:t> </a:t>
                      </a:r>
                      <a:r>
                        <a:rPr lang="en-US" sz="2000" dirty="0" err="1">
                          <a:latin typeface="+mn-lt"/>
                          <a:ea typeface="Arial"/>
                          <a:cs typeface="Arial"/>
                          <a:sym typeface="Arial"/>
                        </a:rPr>
                        <a:t>trường</a:t>
                      </a:r>
                      <a:endParaRPr sz="2000" dirty="0">
                        <a:latin typeface="Tahoma"/>
                        <a:ea typeface="Tahoma"/>
                        <a:cs typeface="Tahoma"/>
                        <a:sym typeface="Tahoma"/>
                      </a:endParaRPr>
                    </a:p>
                  </a:txBody>
                  <a:tcPr marL="91425" marR="91425" marT="91425" marB="91425">
                    <a:lnL w="76200" cap="flat" cmpd="sng">
                      <a:solidFill>
                        <a:srgbClr val="9E9E9E"/>
                      </a:solidFill>
                      <a:prstDash val="solid"/>
                      <a:round/>
                      <a:headEnd type="none" w="sm" len="sm"/>
                      <a:tailEnd type="none" w="sm" len="sm"/>
                    </a:lnL>
                    <a:solidFill>
                      <a:srgbClr val="6D9EEB"/>
                    </a:solidFill>
                  </a:tcPr>
                </a:tc>
                <a:extLst>
                  <a:ext uri="{0D108BD9-81ED-4DB2-BD59-A6C34878D82A}">
                    <a16:rowId xmlns:a16="http://schemas.microsoft.com/office/drawing/2014/main" val="10000"/>
                  </a:ext>
                </a:extLst>
              </a:tr>
              <a:tr h="5086575">
                <a:tc>
                  <a:txBody>
                    <a:bodyPr/>
                    <a:lstStyle/>
                    <a:p>
                      <a:pPr marL="457200" lvl="0" indent="-342900" algn="l" rtl="0">
                        <a:spcBef>
                          <a:spcPts val="0"/>
                        </a:spcBef>
                        <a:spcAft>
                          <a:spcPts val="0"/>
                        </a:spcAft>
                        <a:buSzPts val="1800"/>
                        <a:buFont typeface="Tahoma"/>
                        <a:buChar char="❏"/>
                      </a:pPr>
                      <a:r>
                        <a:rPr lang="en-US" sz="1800">
                          <a:latin typeface="Tahoma"/>
                          <a:ea typeface="Tahoma"/>
                          <a:cs typeface="Tahoma"/>
                          <a:sym typeface="Tahoma"/>
                        </a:rPr>
                        <a:t>Ngày giờ kết thúc gọi</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Tên, Số gọi</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Nguồn kêu gọi</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Loại sự cố</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Ngày giờ gọi đến</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Vị trí vật lí/ Địa điểm</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Loại địa điểm</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Điều kiện thời tiết</a:t>
                      </a:r>
                      <a:endParaRPr sz="180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a:latin typeface="Tahoma"/>
                          <a:ea typeface="Tahoma"/>
                          <a:cs typeface="Tahoma"/>
                          <a:sym typeface="Tahoma"/>
                        </a:rPr>
                        <a:t>Điều kiện ánh sáng:</a:t>
                      </a:r>
                      <a:endParaRPr sz="180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a:latin typeface="Tahoma"/>
                          <a:ea typeface="Tahoma"/>
                          <a:cs typeface="Tahoma"/>
                          <a:sym typeface="Tahoma"/>
                        </a:rPr>
                        <a:t>Tự nhiên</a:t>
                      </a:r>
                      <a:endParaRPr sz="180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a:latin typeface="Tahoma"/>
                          <a:ea typeface="Tahoma"/>
                          <a:cs typeface="Tahoma"/>
                          <a:sym typeface="Tahoma"/>
                        </a:rPr>
                        <a:t>Nhân tạo</a:t>
                      </a:r>
                      <a:endParaRPr sz="1800">
                        <a:latin typeface="Tahoma"/>
                        <a:ea typeface="Tahoma"/>
                        <a:cs typeface="Tahoma"/>
                        <a:sym typeface="Tahoma"/>
                      </a:endParaRPr>
                    </a:p>
                    <a:p>
                      <a:pPr marL="457200" lvl="0" indent="-342900" algn="l" rtl="0">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Các nhân viên khác tại hiện trường:</a:t>
                      </a:r>
                      <a:endParaRPr sz="1800">
                        <a:solidFill>
                          <a:schemeClr val="dk1"/>
                        </a:solidFill>
                        <a:latin typeface="Tahoma"/>
                        <a:ea typeface="Tahoma"/>
                        <a:cs typeface="Tahoma"/>
                        <a:sym typeface="Tahoma"/>
                      </a:endParaRPr>
                    </a:p>
                    <a:p>
                      <a:pPr marL="914400" lvl="0" indent="-342900" algn="l" rtl="0">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Nhật kí hiện trường vụ án</a:t>
                      </a:r>
                      <a:endParaRPr sz="1800">
                        <a:solidFill>
                          <a:schemeClr val="dk1"/>
                        </a:solidFill>
                        <a:latin typeface="Tahoma"/>
                        <a:ea typeface="Tahoma"/>
                        <a:cs typeface="Tahoma"/>
                        <a:sym typeface="Tahoma"/>
                      </a:endParaRPr>
                    </a:p>
                    <a:p>
                      <a:pPr marL="914400" lvl="0" indent="-342900" algn="l" rtl="0">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Nhân viên sửa chữa tại hiện trường</a:t>
                      </a:r>
                      <a:endParaRPr sz="1800">
                        <a:solidFill>
                          <a:schemeClr val="dk1"/>
                        </a:solidFill>
                        <a:latin typeface="Tahoma"/>
                        <a:ea typeface="Tahoma"/>
                        <a:cs typeface="Tahoma"/>
                        <a:sym typeface="Tahoma"/>
                      </a:endParaRPr>
                    </a:p>
                    <a:p>
                      <a:pPr marL="914400" lvl="0" indent="-342900" algn="l" rtl="0">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Giám định sửa chữa tại hiện trường </a:t>
                      </a:r>
                      <a:endParaRPr sz="1800">
                        <a:solidFill>
                          <a:schemeClr val="dk1"/>
                        </a:solidFill>
                        <a:latin typeface="Tahoma"/>
                        <a:ea typeface="Tahoma"/>
                        <a:cs typeface="Tahoma"/>
                        <a:sym typeface="Tahoma"/>
                      </a:endParaRPr>
                    </a:p>
                    <a:p>
                      <a:pPr marL="914400" lvl="0" indent="-342900" algn="l" rtl="0">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Hình ảnh,âm thanh tại hiện trường </a:t>
                      </a:r>
                      <a:endParaRPr sz="1800">
                        <a:solidFill>
                          <a:schemeClr val="dk1"/>
                        </a:solidFill>
                        <a:latin typeface="Tahoma"/>
                        <a:ea typeface="Tahoma"/>
                        <a:cs typeface="Tahoma"/>
                        <a:sym typeface="Tahoma"/>
                      </a:endParaRPr>
                    </a:p>
                  </a:txBody>
                  <a:tcPr marL="91425" marR="91425" marT="91425" marB="91425">
                    <a:lnR w="76200" cap="flat" cmpd="sng">
                      <a:solidFill>
                        <a:srgbClr val="9E9E9E"/>
                      </a:solidFill>
                      <a:prstDash val="solid"/>
                      <a:round/>
                      <a:headEnd type="none" w="sm" len="sm"/>
                      <a:tailEnd type="none" w="sm" len="sm"/>
                    </a:lnR>
                  </a:tcPr>
                </a:tc>
                <a:tc>
                  <a:txBody>
                    <a:bodyPr/>
                    <a:lstStyle/>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nạn</a:t>
                      </a:r>
                      <a:r>
                        <a:rPr lang="en-US" sz="1800" dirty="0">
                          <a:latin typeface="Tahoma"/>
                          <a:ea typeface="Tahoma"/>
                          <a:cs typeface="Tahoma"/>
                          <a:sym typeface="Tahoma"/>
                        </a:rPr>
                        <a:t> </a:t>
                      </a:r>
                      <a:r>
                        <a:rPr lang="en-US" sz="1800" dirty="0" err="1">
                          <a:latin typeface="Tahoma"/>
                          <a:ea typeface="Tahoma"/>
                          <a:cs typeface="Tahoma"/>
                          <a:sym typeface="Tahoma"/>
                        </a:rPr>
                        <a:t>nhân</a:t>
                      </a:r>
                      <a:r>
                        <a:rPr lang="en-US" sz="1800" dirty="0">
                          <a:latin typeface="Tahoma"/>
                          <a:ea typeface="Tahoma"/>
                          <a:cs typeface="Tahoma"/>
                          <a:sym typeface="Tahoma"/>
                        </a:rPr>
                        <a:t>/ </a:t>
                      </a:r>
                      <a:r>
                        <a:rPr lang="en-US" sz="1800" dirty="0" err="1">
                          <a:latin typeface="Tahoma"/>
                          <a:ea typeface="Tahoma"/>
                          <a:cs typeface="Tahoma"/>
                          <a:sym typeface="Tahoma"/>
                        </a:rPr>
                        <a:t>bên</a:t>
                      </a:r>
                      <a:r>
                        <a:rPr lang="en-US" sz="1800" dirty="0">
                          <a:latin typeface="Tahoma"/>
                          <a:ea typeface="Tahoma"/>
                          <a:cs typeface="Tahoma"/>
                          <a:sym typeface="Tahoma"/>
                        </a:rPr>
                        <a:t> </a:t>
                      </a:r>
                      <a:r>
                        <a:rPr lang="en-US" sz="1800" dirty="0" err="1">
                          <a:latin typeface="Tahoma"/>
                          <a:ea typeface="Tahoma"/>
                          <a:cs typeface="Tahoma"/>
                          <a:sym typeface="Tahoma"/>
                        </a:rPr>
                        <a:t>chịu</a:t>
                      </a:r>
                      <a:r>
                        <a:rPr lang="en-US" sz="1800" dirty="0">
                          <a:latin typeface="Tahoma"/>
                          <a:ea typeface="Tahoma"/>
                          <a:cs typeface="Tahoma"/>
                          <a:sym typeface="Tahoma"/>
                        </a:rPr>
                        <a:t> </a:t>
                      </a:r>
                      <a:r>
                        <a:rPr lang="en-US" sz="1800" dirty="0" err="1">
                          <a:latin typeface="Tahoma"/>
                          <a:ea typeface="Tahoma"/>
                          <a:cs typeface="Tahoma"/>
                          <a:sym typeface="Tahoma"/>
                        </a:rPr>
                        <a:t>trách</a:t>
                      </a:r>
                      <a:r>
                        <a:rPr lang="en-US" sz="1800" dirty="0">
                          <a:latin typeface="Tahoma"/>
                          <a:ea typeface="Tahoma"/>
                          <a:cs typeface="Tahoma"/>
                          <a:sym typeface="Tahoma"/>
                        </a:rPr>
                        <a:t> </a:t>
                      </a:r>
                      <a:r>
                        <a:rPr lang="en-US" sz="1800" dirty="0" err="1">
                          <a:latin typeface="Tahoma"/>
                          <a:ea typeface="Tahoma"/>
                          <a:cs typeface="Tahoma"/>
                          <a:sym typeface="Tahoma"/>
                        </a:rPr>
                        <a:t>nghiệm</a:t>
                      </a:r>
                      <a:r>
                        <a:rPr lang="en-US" sz="1800" dirty="0">
                          <a:latin typeface="Tahoma"/>
                          <a:ea typeface="Tahoma"/>
                          <a:cs typeface="Tahoma"/>
                          <a:sym typeface="Tahoma"/>
                        </a:rPr>
                        <a:t>:</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Tên</a:t>
                      </a:r>
                      <a:r>
                        <a:rPr lang="en-US" sz="1800" dirty="0">
                          <a:latin typeface="Tahoma"/>
                          <a:ea typeface="Tahoma"/>
                          <a:cs typeface="Tahoma"/>
                          <a:sym typeface="Tahoma"/>
                        </a:rPr>
                        <a:t>, DOB, </a:t>
                      </a:r>
                      <a:r>
                        <a:rPr lang="en-US" sz="1800" dirty="0" err="1">
                          <a:latin typeface="Tahoma"/>
                          <a:ea typeface="Tahoma"/>
                          <a:cs typeface="Tahoma"/>
                          <a:sym typeface="Tahoma"/>
                        </a:rPr>
                        <a:t>Địa</a:t>
                      </a:r>
                      <a:r>
                        <a:rPr lang="en-US" sz="1800" dirty="0">
                          <a:latin typeface="Tahoma"/>
                          <a:ea typeface="Tahoma"/>
                          <a:cs typeface="Tahoma"/>
                          <a:sym typeface="Tahoma"/>
                        </a:rPr>
                        <a:t> </a:t>
                      </a:r>
                      <a:r>
                        <a:rPr lang="en-US" sz="1800" dirty="0" err="1">
                          <a:latin typeface="Tahoma"/>
                          <a:ea typeface="Tahoma"/>
                          <a:cs typeface="Tahoma"/>
                          <a:sym typeface="Tahoma"/>
                        </a:rPr>
                        <a:t>chỉ</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Nhân</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Tên</a:t>
                      </a:r>
                      <a:r>
                        <a:rPr lang="en-US" sz="1800" dirty="0">
                          <a:latin typeface="Tahoma"/>
                          <a:ea typeface="Tahoma"/>
                          <a:cs typeface="Tahoma"/>
                          <a:sym typeface="Tahoma"/>
                        </a:rPr>
                        <a:t>, DOB, </a:t>
                      </a:r>
                      <a:r>
                        <a:rPr lang="en-US" sz="1800" dirty="0" err="1">
                          <a:latin typeface="Tahoma"/>
                          <a:ea typeface="Tahoma"/>
                          <a:cs typeface="Tahoma"/>
                          <a:sym typeface="Tahoma"/>
                        </a:rPr>
                        <a:t>Địa</a:t>
                      </a:r>
                      <a:r>
                        <a:rPr lang="en-US" sz="1800" dirty="0">
                          <a:latin typeface="Tahoma"/>
                          <a:ea typeface="Tahoma"/>
                          <a:cs typeface="Tahoma"/>
                          <a:sym typeface="Tahoma"/>
                        </a:rPr>
                        <a:t> </a:t>
                      </a:r>
                      <a:r>
                        <a:rPr lang="en-US" sz="1800" dirty="0" err="1">
                          <a:latin typeface="Tahoma"/>
                          <a:ea typeface="Tahoma"/>
                          <a:cs typeface="Tahoma"/>
                          <a:sym typeface="Tahoma"/>
                        </a:rPr>
                        <a:t>chỉ</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Phương</a:t>
                      </a:r>
                      <a:r>
                        <a:rPr lang="en-US" sz="1800" dirty="0">
                          <a:latin typeface="Tahoma"/>
                          <a:ea typeface="Tahoma"/>
                          <a:cs typeface="Tahoma"/>
                          <a:sym typeface="Tahoma"/>
                        </a:rPr>
                        <a:t> </a:t>
                      </a:r>
                      <a:r>
                        <a:rPr lang="en-US" sz="1800" dirty="0" err="1">
                          <a:latin typeface="Tahoma"/>
                          <a:ea typeface="Tahoma"/>
                          <a:cs typeface="Tahoma"/>
                          <a:sym typeface="Tahoma"/>
                        </a:rPr>
                        <a:t>tiện</a:t>
                      </a:r>
                      <a:r>
                        <a:rPr lang="en-US" sz="1800" dirty="0">
                          <a:latin typeface="Tahoma"/>
                          <a:ea typeface="Tahoma"/>
                          <a:cs typeface="Tahoma"/>
                          <a:sym typeface="Tahoma"/>
                        </a:rPr>
                        <a:t> </a:t>
                      </a:r>
                      <a:r>
                        <a:rPr lang="en-US" sz="1800" dirty="0" err="1">
                          <a:latin typeface="Tahoma"/>
                          <a:ea typeface="Tahoma"/>
                          <a:cs typeface="Tahoma"/>
                          <a:sym typeface="Tahoma"/>
                        </a:rPr>
                        <a:t>tại</a:t>
                      </a:r>
                      <a:r>
                        <a:rPr lang="en-US" sz="1800" dirty="0">
                          <a:latin typeface="Tahoma"/>
                          <a:ea typeface="Tahoma"/>
                          <a:cs typeface="Tahoma"/>
                          <a:sym typeface="Tahoma"/>
                        </a:rPr>
                        <a:t> </a:t>
                      </a:r>
                      <a:r>
                        <a:rPr lang="en-US" sz="1800" dirty="0" err="1">
                          <a:latin typeface="Tahoma"/>
                          <a:ea typeface="Tahoma"/>
                          <a:cs typeface="Tahoma"/>
                          <a:sym typeface="Tahoma"/>
                        </a:rPr>
                        <a:t>hiện</a:t>
                      </a:r>
                      <a:r>
                        <a:rPr lang="en-US" sz="1800" dirty="0">
                          <a:latin typeface="Tahoma"/>
                          <a:ea typeface="Tahoma"/>
                          <a:cs typeface="Tahoma"/>
                          <a:sym typeface="Tahoma"/>
                        </a:rPr>
                        <a:t> </a:t>
                      </a:r>
                      <a:r>
                        <a:rPr lang="en-US" sz="1800" dirty="0" err="1">
                          <a:latin typeface="Tahoma"/>
                          <a:ea typeface="Tahoma"/>
                          <a:cs typeface="Tahoma"/>
                          <a:sym typeface="Tahoma"/>
                        </a:rPr>
                        <a:t>trường</a:t>
                      </a:r>
                      <a:r>
                        <a:rPr lang="en-US" sz="1800" dirty="0">
                          <a:latin typeface="Tahoma"/>
                          <a:ea typeface="Tahoma"/>
                          <a:cs typeface="Tahoma"/>
                          <a:sym typeface="Tahoma"/>
                        </a:rPr>
                        <a:t>:</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Màu</a:t>
                      </a:r>
                      <a:r>
                        <a:rPr lang="en-US" sz="1800" dirty="0">
                          <a:latin typeface="Tahoma"/>
                          <a:ea typeface="Tahoma"/>
                          <a:cs typeface="Tahoma"/>
                          <a:sym typeface="Tahoma"/>
                        </a:rPr>
                        <a:t> </a:t>
                      </a:r>
                      <a:r>
                        <a:rPr lang="en-US" sz="1800" dirty="0" err="1">
                          <a:latin typeface="Tahoma"/>
                          <a:ea typeface="Tahoma"/>
                          <a:cs typeface="Tahoma"/>
                          <a:sym typeface="Tahoma"/>
                        </a:rPr>
                        <a:t>sắc</a:t>
                      </a:r>
                      <a:r>
                        <a:rPr lang="en-US" sz="1800" dirty="0">
                          <a:latin typeface="Tahoma"/>
                          <a:ea typeface="Tahoma"/>
                          <a:cs typeface="Tahoma"/>
                          <a:sym typeface="Tahoma"/>
                        </a:rPr>
                        <a:t>/ </a:t>
                      </a:r>
                      <a:r>
                        <a:rPr lang="en-US" sz="1800" dirty="0" err="1">
                          <a:latin typeface="Tahoma"/>
                          <a:ea typeface="Tahoma"/>
                          <a:cs typeface="Tahoma"/>
                          <a:sym typeface="Tahoma"/>
                        </a:rPr>
                        <a:t>Biển</a:t>
                      </a:r>
                      <a:r>
                        <a:rPr lang="en-US" sz="1800" dirty="0">
                          <a:latin typeface="Tahoma"/>
                          <a:ea typeface="Tahoma"/>
                          <a:cs typeface="Tahoma"/>
                          <a:sym typeface="Tahoma"/>
                        </a:rPr>
                        <a:t> </a:t>
                      </a:r>
                      <a:r>
                        <a:rPr lang="en-US" sz="1800" dirty="0" err="1">
                          <a:latin typeface="Tahoma"/>
                          <a:ea typeface="Tahoma"/>
                          <a:cs typeface="Tahoma"/>
                          <a:sym typeface="Tahoma"/>
                        </a:rPr>
                        <a:t>số</a:t>
                      </a:r>
                      <a:r>
                        <a:rPr lang="en-US" sz="1800" dirty="0">
                          <a:latin typeface="Tahoma"/>
                          <a:ea typeface="Tahoma"/>
                          <a:cs typeface="Tahoma"/>
                          <a:sym typeface="Tahoma"/>
                        </a:rPr>
                        <a:t>/ </a:t>
                      </a:r>
                      <a:r>
                        <a:rPr lang="en-US" sz="1800" dirty="0" err="1">
                          <a:latin typeface="Tahoma"/>
                          <a:ea typeface="Tahoma"/>
                          <a:cs typeface="Tahoma"/>
                          <a:sym typeface="Tahoma"/>
                        </a:rPr>
                        <a:t>Mẫu</a:t>
                      </a:r>
                      <a:r>
                        <a:rPr lang="en-US" sz="1800" dirty="0">
                          <a:latin typeface="Tahoma"/>
                          <a:ea typeface="Tahoma"/>
                          <a:cs typeface="Tahoma"/>
                          <a:sym typeface="Tahoma"/>
                        </a:rPr>
                        <a:t> </a:t>
                      </a:r>
                      <a:r>
                        <a:rPr lang="en-US" sz="1800" dirty="0" err="1">
                          <a:latin typeface="Tahoma"/>
                          <a:ea typeface="Tahoma"/>
                          <a:cs typeface="Tahoma"/>
                          <a:sym typeface="Tahoma"/>
                        </a:rPr>
                        <a:t>phương</a:t>
                      </a:r>
                      <a:r>
                        <a:rPr lang="en-US" sz="1800" dirty="0">
                          <a:latin typeface="Tahoma"/>
                          <a:ea typeface="Tahoma"/>
                          <a:cs typeface="Tahoma"/>
                          <a:sym typeface="Tahoma"/>
                        </a:rPr>
                        <a:t> </a:t>
                      </a:r>
                      <a:r>
                        <a:rPr lang="en-US" sz="1800" dirty="0" err="1">
                          <a:latin typeface="Tahoma"/>
                          <a:ea typeface="Tahoma"/>
                          <a:cs typeface="Tahoma"/>
                          <a:sym typeface="Tahoma"/>
                        </a:rPr>
                        <a:t>tiện</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tìm</a:t>
                      </a:r>
                      <a:r>
                        <a:rPr lang="en-US" sz="1800" dirty="0">
                          <a:latin typeface="Tahoma"/>
                          <a:ea typeface="Tahoma"/>
                          <a:cs typeface="Tahoma"/>
                          <a:sym typeface="Tahoma"/>
                        </a:rPr>
                        <a:t> </a:t>
                      </a:r>
                      <a:r>
                        <a:rPr lang="en-US" sz="1800" dirty="0" err="1">
                          <a:latin typeface="Tahoma"/>
                          <a:ea typeface="Tahoma"/>
                          <a:cs typeface="Tahoma"/>
                          <a:sym typeface="Tahoma"/>
                        </a:rPr>
                        <a:t>kiếm</a:t>
                      </a:r>
                      <a:r>
                        <a:rPr lang="en-US" sz="1800" dirty="0">
                          <a:latin typeface="Tahoma"/>
                          <a:ea typeface="Tahoma"/>
                          <a:cs typeface="Tahoma"/>
                          <a:sym typeface="Tahoma"/>
                        </a:rPr>
                        <a:t>/ </a:t>
                      </a:r>
                      <a:r>
                        <a:rPr lang="en-US" sz="1800" dirty="0" err="1">
                          <a:latin typeface="Tahoma"/>
                          <a:ea typeface="Tahoma"/>
                          <a:cs typeface="Tahoma"/>
                          <a:sym typeface="Tahoma"/>
                        </a:rPr>
                        <a:t>Ghi</a:t>
                      </a:r>
                      <a:r>
                        <a:rPr lang="en-US" sz="1800" dirty="0">
                          <a:latin typeface="Tahoma"/>
                          <a:ea typeface="Tahoma"/>
                          <a:cs typeface="Tahoma"/>
                          <a:sym typeface="Tahoma"/>
                        </a:rPr>
                        <a:t> </a:t>
                      </a:r>
                      <a:r>
                        <a:rPr lang="en-US" sz="1800" dirty="0" err="1">
                          <a:latin typeface="Tahoma"/>
                          <a:ea typeface="Tahoma"/>
                          <a:cs typeface="Tahoma"/>
                          <a:sym typeface="Tahoma"/>
                        </a:rPr>
                        <a:t>lại</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solidFill>
                            <a:schemeClr val="dk1"/>
                          </a:solidFill>
                          <a:latin typeface="Tahoma"/>
                          <a:ea typeface="Tahoma"/>
                          <a:cs typeface="Tahoma"/>
                          <a:sym typeface="Tahoma"/>
                        </a:rPr>
                        <a:t>Lệnh</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khám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xét</a:t>
                      </a:r>
                      <a:endParaRPr sz="1800" dirty="0">
                        <a:latin typeface="Tahoma"/>
                        <a:ea typeface="Tahoma"/>
                        <a:cs typeface="Tahoma"/>
                        <a:sym typeface="Tahoma"/>
                      </a:endParaRPr>
                    </a:p>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Bằng</a:t>
                      </a:r>
                      <a:r>
                        <a:rPr lang="en-US" sz="1800" dirty="0">
                          <a:latin typeface="Tahoma"/>
                          <a:ea typeface="Tahoma"/>
                          <a:cs typeface="Tahoma"/>
                          <a:sym typeface="Tahoma"/>
                        </a:rPr>
                        <a:t> </a:t>
                      </a:r>
                      <a:r>
                        <a:rPr lang="en-US" sz="1800" dirty="0" err="1">
                          <a:latin typeface="Tahoma"/>
                          <a:ea typeface="Tahoma"/>
                          <a:cs typeface="Tahoma"/>
                          <a:sym typeface="Tahoma"/>
                        </a:rPr>
                        <a:t>chứng</a:t>
                      </a:r>
                      <a:r>
                        <a:rPr lang="en-US" sz="1800" dirty="0">
                          <a:latin typeface="Tahoma"/>
                          <a:ea typeface="Tahoma"/>
                          <a:cs typeface="Tahoma"/>
                          <a:sym typeface="Tahoma"/>
                        </a:rPr>
                        <a:t> </a:t>
                      </a:r>
                      <a:r>
                        <a:rPr lang="en-US" sz="1800" dirty="0" err="1">
                          <a:latin typeface="Tahoma"/>
                          <a:ea typeface="Tahoma"/>
                          <a:cs typeface="Tahoma"/>
                          <a:sym typeface="Tahoma"/>
                        </a:rPr>
                        <a:t>ngoại</a:t>
                      </a:r>
                      <a:r>
                        <a:rPr lang="en-US" sz="1800" dirty="0">
                          <a:latin typeface="Tahoma"/>
                          <a:ea typeface="Tahoma"/>
                          <a:cs typeface="Tahoma"/>
                          <a:sym typeface="Tahoma"/>
                        </a:rPr>
                        <a:t> </a:t>
                      </a:r>
                      <a:r>
                        <a:rPr lang="en-US" sz="1800" dirty="0" err="1">
                          <a:latin typeface="Tahoma"/>
                          <a:ea typeface="Tahoma"/>
                          <a:cs typeface="Tahoma"/>
                          <a:sym typeface="Tahoma"/>
                        </a:rPr>
                        <a:t>phạm</a:t>
                      </a:r>
                      <a:r>
                        <a:rPr lang="en-US" sz="1800" dirty="0">
                          <a:latin typeface="Tahoma"/>
                          <a:ea typeface="Tahoma"/>
                          <a:cs typeface="Tahoma"/>
                          <a:sym typeface="Tahoma"/>
                        </a:rPr>
                        <a:t>:</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Điểm</a:t>
                      </a:r>
                      <a:r>
                        <a:rPr lang="en-US" sz="1800" dirty="0">
                          <a:latin typeface="Tahoma"/>
                          <a:ea typeface="Tahoma"/>
                          <a:cs typeface="Tahoma"/>
                          <a:sym typeface="Tahoma"/>
                        </a:rPr>
                        <a:t> </a:t>
                      </a:r>
                      <a:r>
                        <a:rPr lang="en-US" sz="1800" dirty="0" err="1">
                          <a:latin typeface="Tahoma"/>
                          <a:ea typeface="Tahoma"/>
                          <a:cs typeface="Tahoma"/>
                          <a:sym typeface="Tahoma"/>
                        </a:rPr>
                        <a:t>bắt</a:t>
                      </a:r>
                      <a:r>
                        <a:rPr lang="en-US" sz="1800" dirty="0">
                          <a:latin typeface="Tahoma"/>
                          <a:ea typeface="Tahoma"/>
                          <a:cs typeface="Tahoma"/>
                          <a:sym typeface="Tahoma"/>
                        </a:rPr>
                        <a:t> </a:t>
                      </a:r>
                      <a:r>
                        <a:rPr lang="en-US" sz="1800" dirty="0" err="1">
                          <a:latin typeface="Tahoma"/>
                          <a:ea typeface="Tahoma"/>
                          <a:cs typeface="Tahoma"/>
                          <a:sym typeface="Tahoma"/>
                        </a:rPr>
                        <a:t>đầu</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Vị</a:t>
                      </a:r>
                      <a:r>
                        <a:rPr lang="en-US" sz="1800" dirty="0">
                          <a:latin typeface="Tahoma"/>
                          <a:ea typeface="Tahoma"/>
                          <a:cs typeface="Tahoma"/>
                          <a:sym typeface="Tahoma"/>
                        </a:rPr>
                        <a:t> </a:t>
                      </a:r>
                      <a:r>
                        <a:rPr lang="en-US" sz="1800" dirty="0" err="1">
                          <a:latin typeface="Tahoma"/>
                          <a:ea typeface="Tahoma"/>
                          <a:cs typeface="Tahoma"/>
                          <a:sym typeface="Tahoma"/>
                        </a:rPr>
                        <a:t>trí</a:t>
                      </a:r>
                      <a:r>
                        <a:rPr lang="en-US" sz="1800" dirty="0">
                          <a:latin typeface="Tahoma"/>
                          <a:ea typeface="Tahoma"/>
                          <a:cs typeface="Tahoma"/>
                          <a:sym typeface="Tahoma"/>
                        </a:rPr>
                        <a:t>, </a:t>
                      </a:r>
                      <a:r>
                        <a:rPr lang="en-US" sz="1800" dirty="0" err="1">
                          <a:latin typeface="Tahoma"/>
                          <a:ea typeface="Tahoma"/>
                          <a:cs typeface="Tahoma"/>
                          <a:sym typeface="Tahoma"/>
                        </a:rPr>
                        <a:t>loại</a:t>
                      </a:r>
                      <a:r>
                        <a:rPr lang="en-US" sz="1800" dirty="0">
                          <a:latin typeface="Tahoma"/>
                          <a:ea typeface="Tahoma"/>
                          <a:cs typeface="Tahoma"/>
                          <a:sym typeface="Tahoma"/>
                        </a:rPr>
                        <a:t>, </a:t>
                      </a:r>
                      <a:r>
                        <a:rPr lang="en-US" sz="1800" dirty="0" err="1">
                          <a:latin typeface="Tahoma"/>
                          <a:ea typeface="Tahoma"/>
                          <a:cs typeface="Tahoma"/>
                          <a:sym typeface="Tahoma"/>
                        </a:rPr>
                        <a:t>tình</a:t>
                      </a:r>
                      <a:r>
                        <a:rPr lang="en-US" sz="1800" dirty="0">
                          <a:latin typeface="Tahoma"/>
                          <a:ea typeface="Tahoma"/>
                          <a:cs typeface="Tahoma"/>
                          <a:sym typeface="Tahoma"/>
                        </a:rPr>
                        <a:t> </a:t>
                      </a:r>
                      <a:r>
                        <a:rPr lang="en-US" sz="1800" dirty="0" err="1">
                          <a:latin typeface="Tahoma"/>
                          <a:ea typeface="Tahoma"/>
                          <a:cs typeface="Tahoma"/>
                          <a:sym typeface="Tahoma"/>
                        </a:rPr>
                        <a:t>trạng</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Đầu</a:t>
                      </a:r>
                      <a:r>
                        <a:rPr lang="en-US" sz="1800" dirty="0">
                          <a:latin typeface="Tahoma"/>
                          <a:ea typeface="Tahoma"/>
                          <a:cs typeface="Tahoma"/>
                          <a:sym typeface="Tahoma"/>
                        </a:rPr>
                        <a:t> </a:t>
                      </a:r>
                      <a:r>
                        <a:rPr lang="en-US" sz="1800" dirty="0" err="1">
                          <a:latin typeface="Tahoma"/>
                          <a:ea typeface="Tahoma"/>
                          <a:cs typeface="Tahoma"/>
                          <a:sym typeface="Tahoma"/>
                        </a:rPr>
                        <a:t>mối</a:t>
                      </a:r>
                      <a:r>
                        <a:rPr lang="en-US" sz="1800" dirty="0">
                          <a:latin typeface="Tahoma"/>
                          <a:ea typeface="Tahoma"/>
                          <a:cs typeface="Tahoma"/>
                          <a:sym typeface="Tahoma"/>
                        </a:rPr>
                        <a:t> </a:t>
                      </a:r>
                      <a:r>
                        <a:rPr lang="en-US" sz="1800" dirty="0" err="1">
                          <a:latin typeface="Tahoma"/>
                          <a:ea typeface="Tahoma"/>
                          <a:cs typeface="Tahoma"/>
                          <a:sym typeface="Tahoma"/>
                        </a:rPr>
                        <a:t>quan</a:t>
                      </a:r>
                      <a:r>
                        <a:rPr lang="en-US" sz="1800" dirty="0">
                          <a:latin typeface="Tahoma"/>
                          <a:ea typeface="Tahoma"/>
                          <a:cs typeface="Tahoma"/>
                          <a:sym typeface="Tahoma"/>
                        </a:rPr>
                        <a:t> </a:t>
                      </a:r>
                      <a:r>
                        <a:rPr lang="en-US" sz="1800" dirty="0" err="1">
                          <a:latin typeface="Tahoma"/>
                          <a:ea typeface="Tahoma"/>
                          <a:cs typeface="Tahoma"/>
                          <a:sym typeface="Tahoma"/>
                        </a:rPr>
                        <a:t>trọng</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Mô</a:t>
                      </a:r>
                      <a:r>
                        <a:rPr lang="en-US" sz="1800" dirty="0">
                          <a:latin typeface="Tahoma"/>
                          <a:ea typeface="Tahoma"/>
                          <a:cs typeface="Tahoma"/>
                          <a:sym typeface="Tahoma"/>
                        </a:rPr>
                        <a:t> </a:t>
                      </a:r>
                      <a:r>
                        <a:rPr lang="en-US" sz="1800" dirty="0" err="1">
                          <a:latin typeface="Tahoma"/>
                          <a:ea typeface="Tahoma"/>
                          <a:cs typeface="Tahoma"/>
                          <a:sym typeface="Tahoma"/>
                        </a:rPr>
                        <a:t>tả</a:t>
                      </a:r>
                      <a:r>
                        <a:rPr lang="en-US" sz="1800" dirty="0">
                          <a:latin typeface="Tahoma"/>
                          <a:ea typeface="Tahoma"/>
                          <a:cs typeface="Tahoma"/>
                          <a:sym typeface="Tahoma"/>
                        </a:rPr>
                        <a:t>, </a:t>
                      </a:r>
                      <a:r>
                        <a:rPr lang="en-US" sz="1800" dirty="0" err="1">
                          <a:latin typeface="Tahoma"/>
                          <a:ea typeface="Tahoma"/>
                          <a:cs typeface="Tahoma"/>
                          <a:sym typeface="Tahoma"/>
                        </a:rPr>
                        <a:t>vị</a:t>
                      </a:r>
                      <a:r>
                        <a:rPr lang="en-US" sz="1800" dirty="0">
                          <a:latin typeface="Tahoma"/>
                          <a:ea typeface="Tahoma"/>
                          <a:cs typeface="Tahoma"/>
                          <a:sym typeface="Tahoma"/>
                        </a:rPr>
                        <a:t> </a:t>
                      </a:r>
                      <a:r>
                        <a:rPr lang="en-US" sz="1800" dirty="0" err="1">
                          <a:latin typeface="Tahoma"/>
                          <a:ea typeface="Tahoma"/>
                          <a:cs typeface="Tahoma"/>
                          <a:sym typeface="Tahoma"/>
                        </a:rPr>
                        <a:t>trí</a:t>
                      </a:r>
                      <a:r>
                        <a:rPr lang="en-US" sz="1800" dirty="0">
                          <a:latin typeface="Tahoma"/>
                          <a:ea typeface="Tahoma"/>
                          <a:cs typeface="Tahoma"/>
                          <a:sym typeface="Tahoma"/>
                        </a:rPr>
                        <a:t> </a:t>
                      </a:r>
                      <a:r>
                        <a:rPr lang="en-US" sz="1800" dirty="0" err="1">
                          <a:latin typeface="Tahoma"/>
                          <a:ea typeface="Tahoma"/>
                          <a:cs typeface="Tahoma"/>
                          <a:sym typeface="Tahoma"/>
                        </a:rPr>
                        <a:t>hướng</a:t>
                      </a:r>
                      <a:r>
                        <a:rPr lang="en-US" sz="1800" dirty="0">
                          <a:latin typeface="Tahoma"/>
                          <a:ea typeface="Tahoma"/>
                          <a:cs typeface="Tahoma"/>
                          <a:sym typeface="Tahoma"/>
                        </a:rPr>
                        <a:t> </a:t>
                      </a:r>
                      <a:r>
                        <a:rPr lang="en-US" sz="1800" dirty="0" err="1">
                          <a:latin typeface="Tahoma"/>
                          <a:ea typeface="Tahoma"/>
                          <a:cs typeface="Tahoma"/>
                          <a:sym typeface="Tahoma"/>
                        </a:rPr>
                        <a:t>đi</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Hộp</a:t>
                      </a:r>
                      <a:r>
                        <a:rPr lang="en-US" sz="1800" dirty="0">
                          <a:latin typeface="Tahoma"/>
                          <a:ea typeface="Tahoma"/>
                          <a:cs typeface="Tahoma"/>
                          <a:sym typeface="Tahoma"/>
                        </a:rPr>
                        <a:t> </a:t>
                      </a:r>
                      <a:r>
                        <a:rPr lang="en-US" sz="1800" dirty="0" err="1">
                          <a:latin typeface="Tahoma"/>
                          <a:ea typeface="Tahoma"/>
                          <a:cs typeface="Tahoma"/>
                          <a:sym typeface="Tahoma"/>
                        </a:rPr>
                        <a:t>đen</a:t>
                      </a:r>
                      <a:r>
                        <a:rPr lang="en-US" sz="1800" dirty="0">
                          <a:latin typeface="Tahoma"/>
                          <a:ea typeface="Tahoma"/>
                          <a:cs typeface="Tahoma"/>
                          <a:sym typeface="Tahoma"/>
                        </a:rPr>
                        <a:t> </a:t>
                      </a:r>
                      <a:r>
                        <a:rPr lang="en-US" sz="1800" dirty="0" err="1">
                          <a:latin typeface="Tahoma"/>
                          <a:ea typeface="Tahoma"/>
                          <a:cs typeface="Tahoma"/>
                          <a:sym typeface="Tahoma"/>
                        </a:rPr>
                        <a:t>được</a:t>
                      </a:r>
                      <a:r>
                        <a:rPr lang="en-US" sz="1800" dirty="0">
                          <a:latin typeface="Tahoma"/>
                          <a:ea typeface="Tahoma"/>
                          <a:cs typeface="Tahoma"/>
                          <a:sym typeface="Tahoma"/>
                        </a:rPr>
                        <a:t> </a:t>
                      </a:r>
                      <a:r>
                        <a:rPr lang="en-US" sz="1800" dirty="0" err="1">
                          <a:latin typeface="Tahoma"/>
                          <a:ea typeface="Tahoma"/>
                          <a:cs typeface="Tahoma"/>
                          <a:sym typeface="Tahoma"/>
                        </a:rPr>
                        <a:t>xử</a:t>
                      </a:r>
                      <a:r>
                        <a:rPr lang="en-US" sz="1800" dirty="0">
                          <a:latin typeface="Tahoma"/>
                          <a:ea typeface="Tahoma"/>
                          <a:cs typeface="Tahoma"/>
                          <a:sym typeface="Tahoma"/>
                        </a:rPr>
                        <a:t> </a:t>
                      </a:r>
                      <a:r>
                        <a:rPr lang="en-US" sz="1800" dirty="0" err="1">
                          <a:latin typeface="Tahoma"/>
                          <a:ea typeface="Tahoma"/>
                          <a:cs typeface="Tahoma"/>
                          <a:sym typeface="Tahoma"/>
                        </a:rPr>
                        <a:t>lí</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Dấu</a:t>
                      </a:r>
                      <a:r>
                        <a:rPr lang="en-US" sz="1800" dirty="0">
                          <a:latin typeface="Tahoma"/>
                          <a:ea typeface="Tahoma"/>
                          <a:cs typeface="Tahoma"/>
                          <a:sym typeface="Tahoma"/>
                        </a:rPr>
                        <a:t> </a:t>
                      </a:r>
                      <a:r>
                        <a:rPr lang="en-US" sz="1800" dirty="0" err="1">
                          <a:latin typeface="Tahoma"/>
                          <a:ea typeface="Tahoma"/>
                          <a:cs typeface="Tahoma"/>
                          <a:sym typeface="Tahoma"/>
                        </a:rPr>
                        <a:t>vết</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Bản</a:t>
                      </a:r>
                      <a:r>
                        <a:rPr lang="en-US" sz="1800" dirty="0">
                          <a:latin typeface="Tahoma"/>
                          <a:ea typeface="Tahoma"/>
                          <a:cs typeface="Tahoma"/>
                          <a:sym typeface="Tahoma"/>
                        </a:rPr>
                        <a:t> in </a:t>
                      </a:r>
                      <a:r>
                        <a:rPr lang="en-US" sz="1800" dirty="0" err="1">
                          <a:latin typeface="Tahoma"/>
                          <a:ea typeface="Tahoma"/>
                          <a:cs typeface="Tahoma"/>
                          <a:sym typeface="Tahoma"/>
                        </a:rPr>
                        <a:t>Lations</a:t>
                      </a: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txBody>
                  <a:tcPr marL="91425" marR="91425" marT="91425" marB="91425">
                    <a:lnL w="76200"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31154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1580afc58c5_5_7"/>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77</a:t>
            </a:fld>
            <a:endParaRPr/>
          </a:p>
        </p:txBody>
      </p:sp>
      <p:sp>
        <p:nvSpPr>
          <p:cNvPr id="484" name="Google Shape;484;g1580afc58c5_5_7"/>
          <p:cNvSpPr txBox="1">
            <a:spLocks noGrp="1"/>
          </p:cNvSpPr>
          <p:nvPr>
            <p:ph type="title"/>
          </p:nvPr>
        </p:nvSpPr>
        <p:spPr>
          <a:xfrm>
            <a:off x="-12" y="-11332"/>
            <a:ext cx="12192000" cy="713100"/>
          </a:xfrm>
          <a:prstGeom prst="rect">
            <a:avLst/>
          </a:prstGeom>
        </p:spPr>
        <p:txBody>
          <a:bodyPr spcFirstLastPara="1" wrap="square" lIns="91425" tIns="45700" rIns="91425" bIns="45700" anchor="ctr" anchorCtr="0">
            <a:noAutofit/>
          </a:bodyPr>
          <a:lstStyle/>
          <a:p>
            <a:pPr lvl="0"/>
            <a:r>
              <a:rPr lang="en-US" dirty="0" err="1">
                <a:latin typeface="Arial"/>
                <a:ea typeface="Arial"/>
                <a:cs typeface="Arial"/>
                <a:sym typeface="Arial"/>
              </a:rPr>
              <a:t>Ghi</a:t>
            </a:r>
            <a:r>
              <a:rPr lang="en-US" dirty="0">
                <a:latin typeface="Arial"/>
                <a:ea typeface="Arial"/>
                <a:cs typeface="Arial"/>
                <a:sym typeface="Arial"/>
              </a:rPr>
              <a:t> </a:t>
            </a:r>
            <a:r>
              <a:rPr lang="en-US" dirty="0" err="1">
                <a:latin typeface="Arial"/>
                <a:ea typeface="Arial"/>
                <a:cs typeface="Arial"/>
                <a:sym typeface="Arial"/>
              </a:rPr>
              <a:t>chú</a:t>
            </a:r>
            <a:r>
              <a:rPr lang="en-US" dirty="0">
                <a:latin typeface="Arial"/>
                <a:ea typeface="Arial"/>
                <a:cs typeface="Arial"/>
                <a:sym typeface="Arial"/>
              </a:rPr>
              <a:t> </a:t>
            </a:r>
            <a:r>
              <a:rPr lang="en-US" dirty="0" err="1">
                <a:latin typeface="Arial"/>
                <a:ea typeface="Arial"/>
                <a:cs typeface="Arial"/>
                <a:sym typeface="Arial"/>
              </a:rPr>
              <a:t>danh</a:t>
            </a:r>
            <a:r>
              <a:rPr lang="en-US" dirty="0">
                <a:latin typeface="Arial"/>
                <a:ea typeface="Arial"/>
                <a:cs typeface="Arial"/>
                <a:sym typeface="Arial"/>
              </a:rPr>
              <a:t> </a:t>
            </a:r>
            <a:r>
              <a:rPr lang="en-US" dirty="0" err="1">
                <a:latin typeface="Arial"/>
                <a:ea typeface="Arial"/>
                <a:cs typeface="Arial"/>
                <a:sym typeface="Arial"/>
              </a:rPr>
              <a:t>sách</a:t>
            </a:r>
            <a:r>
              <a:rPr lang="en-US" dirty="0">
                <a:latin typeface="Arial"/>
                <a:ea typeface="Arial"/>
                <a:cs typeface="Arial"/>
                <a:sym typeface="Arial"/>
              </a:rPr>
              <a:t> </a:t>
            </a:r>
            <a:r>
              <a:rPr lang="en-US" dirty="0" err="1">
                <a:latin typeface="Arial"/>
                <a:ea typeface="Arial"/>
                <a:cs typeface="Arial"/>
                <a:sym typeface="Arial"/>
              </a:rPr>
              <a:t>kiểm</a:t>
            </a:r>
            <a:r>
              <a:rPr lang="en-US" dirty="0">
                <a:latin typeface="Arial"/>
                <a:ea typeface="Arial"/>
                <a:cs typeface="Arial"/>
                <a:sym typeface="Arial"/>
              </a:rPr>
              <a:t> </a:t>
            </a:r>
            <a:r>
              <a:rPr lang="en-US" dirty="0" err="1">
                <a:latin typeface="Arial"/>
                <a:ea typeface="Arial"/>
                <a:cs typeface="Arial"/>
                <a:sym typeface="Arial"/>
              </a:rPr>
              <a:t>tra</a:t>
            </a:r>
            <a:endParaRPr dirty="0">
              <a:latin typeface="Arial"/>
              <a:ea typeface="Arial"/>
              <a:cs typeface="Arial"/>
              <a:sym typeface="Arial"/>
            </a:endParaRPr>
          </a:p>
        </p:txBody>
      </p:sp>
      <p:graphicFrame>
        <p:nvGraphicFramePr>
          <p:cNvPr id="486" name="Google Shape;486;g1580afc58c5_5_7"/>
          <p:cNvGraphicFramePr/>
          <p:nvPr/>
        </p:nvGraphicFramePr>
        <p:xfrm>
          <a:off x="857539" y="844545"/>
          <a:ext cx="10287000" cy="5601675"/>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5151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2000" dirty="0">
                          <a:latin typeface="+mn-lt"/>
                          <a:ea typeface="Arial"/>
                          <a:cs typeface="Arial"/>
                          <a:sym typeface="Arial"/>
                        </a:rPr>
                        <a:t>Danh sách kiểm tra hiện trường</a:t>
                      </a:r>
                      <a:endParaRPr lang="vi-VN" sz="2000" dirty="0">
                        <a:latin typeface="Tahoma"/>
                        <a:ea typeface="Tahoma"/>
                        <a:cs typeface="Tahoma"/>
                        <a:sym typeface="Tahoma"/>
                      </a:endParaRPr>
                    </a:p>
                  </a:txBody>
                  <a:tcPr marL="91425" marR="91425" marT="91425" marB="91425">
                    <a:lnR w="76200" cap="flat" cmpd="sng">
                      <a:solidFill>
                        <a:srgbClr val="9E9E9E"/>
                      </a:solidFill>
                      <a:prstDash val="solid"/>
                      <a:round/>
                      <a:headEnd type="none" w="sm" len="sm"/>
                      <a:tailEnd type="none" w="sm" len="sm"/>
                    </a:lnR>
                    <a:solidFill>
                      <a:srgbClr val="6D9EEB"/>
                    </a:solidFill>
                  </a:tcPr>
                </a:tc>
                <a:tc>
                  <a:txBody>
                    <a:bodyPr/>
                    <a:lstStyle/>
                    <a:p>
                      <a:pPr marL="0" lvl="0" indent="0" algn="ctr" rtl="0">
                        <a:spcBef>
                          <a:spcPts val="0"/>
                        </a:spcBef>
                        <a:spcAft>
                          <a:spcPts val="0"/>
                        </a:spcAft>
                        <a:buNone/>
                      </a:pPr>
                      <a:endParaRPr sz="2000" dirty="0">
                        <a:latin typeface="Tahoma"/>
                        <a:ea typeface="Tahoma"/>
                        <a:cs typeface="Tahoma"/>
                        <a:sym typeface="Tahoma"/>
                      </a:endParaRPr>
                    </a:p>
                  </a:txBody>
                  <a:tcPr marL="91425" marR="91425" marT="91425" marB="91425">
                    <a:lnL w="76200" cap="flat" cmpd="sng">
                      <a:solidFill>
                        <a:srgbClr val="9E9E9E"/>
                      </a:solidFill>
                      <a:prstDash val="solid"/>
                      <a:round/>
                      <a:headEnd type="none" w="sm" len="sm"/>
                      <a:tailEnd type="none" w="sm" len="sm"/>
                    </a:lnL>
                    <a:solidFill>
                      <a:srgbClr val="6D9EEB"/>
                    </a:solidFill>
                  </a:tcPr>
                </a:tc>
                <a:extLst>
                  <a:ext uri="{0D108BD9-81ED-4DB2-BD59-A6C34878D82A}">
                    <a16:rowId xmlns:a16="http://schemas.microsoft.com/office/drawing/2014/main" val="10000"/>
                  </a:ext>
                </a:extLst>
              </a:tr>
              <a:tr h="5086575">
                <a:tc>
                  <a:txBody>
                    <a:bodyPr/>
                    <a:lstStyle/>
                    <a:p>
                      <a:pPr marL="457200" lvl="0" indent="-342900" algn="l" rtl="0">
                        <a:spcBef>
                          <a:spcPts val="0"/>
                        </a:spcBef>
                        <a:spcAft>
                          <a:spcPts val="0"/>
                        </a:spcAft>
                        <a:buSzPts val="1800"/>
                        <a:buFont typeface="Tahoma"/>
                        <a:buChar char="❏"/>
                      </a:pPr>
                      <a:r>
                        <a:rPr lang="en-US" sz="1800" dirty="0" err="1">
                          <a:latin typeface="Tahoma"/>
                          <a:ea typeface="Tahoma"/>
                          <a:cs typeface="Tahoma"/>
                          <a:sym typeface="Tahoma"/>
                        </a:rPr>
                        <a:t>Khác</a:t>
                      </a:r>
                      <a:r>
                        <a:rPr lang="en-US" sz="1800" dirty="0">
                          <a:latin typeface="Tahoma"/>
                          <a:ea typeface="Tahoma"/>
                          <a:cs typeface="Tahoma"/>
                          <a:sym typeface="Tahoma"/>
                        </a:rPr>
                        <a:t>:</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Vị</a:t>
                      </a:r>
                      <a:r>
                        <a:rPr lang="en-US" sz="1800" dirty="0">
                          <a:latin typeface="Tahoma"/>
                          <a:ea typeface="Tahoma"/>
                          <a:cs typeface="Tahoma"/>
                          <a:sym typeface="Tahoma"/>
                        </a:rPr>
                        <a:t> </a:t>
                      </a:r>
                      <a:r>
                        <a:rPr lang="en-US" sz="1800" dirty="0" err="1">
                          <a:latin typeface="Tahoma"/>
                          <a:ea typeface="Tahoma"/>
                          <a:cs typeface="Tahoma"/>
                          <a:sym typeface="Tahoma"/>
                        </a:rPr>
                        <a:t>trí</a:t>
                      </a:r>
                      <a:r>
                        <a:rPr lang="en-US" sz="1800" dirty="0">
                          <a:latin typeface="Tahoma"/>
                          <a:ea typeface="Tahoma"/>
                          <a:cs typeface="Tahoma"/>
                          <a:sym typeface="Tahoma"/>
                        </a:rPr>
                        <a:t>, </a:t>
                      </a:r>
                      <a:r>
                        <a:rPr lang="en-US" sz="1800" dirty="0" err="1">
                          <a:latin typeface="Tahoma"/>
                          <a:ea typeface="Tahoma"/>
                          <a:cs typeface="Tahoma"/>
                          <a:sym typeface="Tahoma"/>
                        </a:rPr>
                        <a:t>định</a:t>
                      </a:r>
                      <a:r>
                        <a:rPr lang="en-US" sz="1800" dirty="0">
                          <a:latin typeface="Tahoma"/>
                          <a:ea typeface="Tahoma"/>
                          <a:cs typeface="Tahoma"/>
                          <a:sym typeface="Tahoma"/>
                        </a:rPr>
                        <a:t> </a:t>
                      </a:r>
                      <a:r>
                        <a:rPr lang="en-US" sz="1800" dirty="0" err="1">
                          <a:latin typeface="Tahoma"/>
                          <a:ea typeface="Tahoma"/>
                          <a:cs typeface="Tahoma"/>
                          <a:sym typeface="Tahoma"/>
                        </a:rPr>
                        <a:t>hướng</a:t>
                      </a:r>
                      <a:r>
                        <a:rPr lang="en-US" sz="1800" dirty="0">
                          <a:latin typeface="Tahoma"/>
                          <a:ea typeface="Tahoma"/>
                          <a:cs typeface="Tahoma"/>
                          <a:sym typeface="Tahoma"/>
                        </a:rPr>
                        <a:t>, </a:t>
                      </a:r>
                      <a:r>
                        <a:rPr lang="en-US" sz="1800" dirty="0" err="1">
                          <a:latin typeface="Tahoma"/>
                          <a:ea typeface="Tahoma"/>
                          <a:cs typeface="Tahoma"/>
                          <a:sym typeface="Tahoma"/>
                        </a:rPr>
                        <a:t>loại</a:t>
                      </a:r>
                      <a:r>
                        <a:rPr lang="en-US" sz="1800" dirty="0">
                          <a:latin typeface="Tahoma"/>
                          <a:ea typeface="Tahoma"/>
                          <a:cs typeface="Tahoma"/>
                          <a:sym typeface="Tahoma"/>
                        </a:rPr>
                        <a:t>, </a:t>
                      </a:r>
                      <a:r>
                        <a:rPr lang="en-US" sz="1800" dirty="0" err="1">
                          <a:latin typeface="Tahoma"/>
                          <a:ea typeface="Tahoma"/>
                          <a:cs typeface="Tahoma"/>
                          <a:sym typeface="Tahoma"/>
                        </a:rPr>
                        <a:t>mô</a:t>
                      </a:r>
                      <a:r>
                        <a:rPr lang="en-US" sz="1800" dirty="0">
                          <a:latin typeface="Tahoma"/>
                          <a:ea typeface="Tahoma"/>
                          <a:cs typeface="Tahoma"/>
                          <a:sym typeface="Tahoma"/>
                        </a:rPr>
                        <a:t> </a:t>
                      </a:r>
                      <a:r>
                        <a:rPr lang="en-US" sz="1800" dirty="0" err="1">
                          <a:latin typeface="Tahoma"/>
                          <a:ea typeface="Tahoma"/>
                          <a:cs typeface="Tahoma"/>
                          <a:sym typeface="Tahoma"/>
                        </a:rPr>
                        <a:t>tả</a:t>
                      </a:r>
                      <a:endParaRPr sz="1800" dirty="0">
                        <a:latin typeface="Tahoma"/>
                        <a:ea typeface="Tahoma"/>
                        <a:cs typeface="Tahoma"/>
                        <a:sym typeface="Tahoma"/>
                      </a:endParaRPr>
                    </a:p>
                    <a:p>
                      <a:pPr marL="914400" lvl="0" indent="-342900" algn="l" rtl="0">
                        <a:spcBef>
                          <a:spcPts val="0"/>
                        </a:spcBef>
                        <a:spcAft>
                          <a:spcPts val="0"/>
                        </a:spcAft>
                        <a:buSzPts val="1800"/>
                        <a:buFont typeface="Tahoma"/>
                        <a:buChar char="-"/>
                      </a:pPr>
                      <a:r>
                        <a:rPr lang="en-US" sz="1800" dirty="0" err="1">
                          <a:latin typeface="Tahoma"/>
                          <a:ea typeface="Tahoma"/>
                          <a:cs typeface="Tahoma"/>
                          <a:sym typeface="Tahoma"/>
                        </a:rPr>
                        <a:t>Các</a:t>
                      </a:r>
                      <a:r>
                        <a:rPr lang="en-US" sz="1800" dirty="0">
                          <a:latin typeface="Tahoma"/>
                          <a:ea typeface="Tahoma"/>
                          <a:cs typeface="Tahoma"/>
                          <a:sym typeface="Tahoma"/>
                        </a:rPr>
                        <a:t> </a:t>
                      </a:r>
                      <a:r>
                        <a:rPr lang="en-US" sz="1800" dirty="0" err="1">
                          <a:latin typeface="Tahoma"/>
                          <a:ea typeface="Tahoma"/>
                          <a:cs typeface="Tahoma"/>
                          <a:sym typeface="Tahoma"/>
                        </a:rPr>
                        <a:t>mẫu</a:t>
                      </a:r>
                      <a:r>
                        <a:rPr lang="en-US" sz="1800" dirty="0">
                          <a:latin typeface="Tahoma"/>
                          <a:ea typeface="Tahoma"/>
                          <a:cs typeface="Tahoma"/>
                          <a:sym typeface="Tahoma"/>
                        </a:rPr>
                        <a:t> </a:t>
                      </a:r>
                      <a:r>
                        <a:rPr lang="en-US" sz="1800" dirty="0" err="1">
                          <a:latin typeface="Tahoma"/>
                          <a:ea typeface="Tahoma"/>
                          <a:cs typeface="Tahoma"/>
                          <a:sym typeface="Tahoma"/>
                        </a:rPr>
                        <a:t>đã</a:t>
                      </a:r>
                      <a:r>
                        <a:rPr lang="en-US" sz="1800" dirty="0">
                          <a:latin typeface="Tahoma"/>
                          <a:ea typeface="Tahoma"/>
                          <a:cs typeface="Tahoma"/>
                          <a:sym typeface="Tahoma"/>
                        </a:rPr>
                        <a:t> </a:t>
                      </a:r>
                      <a:r>
                        <a:rPr lang="en-US" sz="1800" dirty="0" err="1">
                          <a:latin typeface="Tahoma"/>
                          <a:ea typeface="Tahoma"/>
                          <a:cs typeface="Tahoma"/>
                          <a:sym typeface="Tahoma"/>
                        </a:rPr>
                        <a:t>biết</a:t>
                      </a:r>
                      <a:endParaRPr sz="1800" dirty="0">
                        <a:latin typeface="Tahoma"/>
                        <a:ea typeface="Tahoma"/>
                        <a:cs typeface="Tahoma"/>
                        <a:sym typeface="Tahoma"/>
                      </a:endParaRPr>
                    </a:p>
                    <a:p>
                      <a:pPr marL="4572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Ảnh</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chụp</a:t>
                      </a:r>
                      <a:r>
                        <a:rPr lang="en-US" sz="1800" dirty="0">
                          <a:solidFill>
                            <a:schemeClr val="dk1"/>
                          </a:solidFill>
                          <a:latin typeface="Tahoma"/>
                          <a:ea typeface="Tahoma"/>
                          <a:cs typeface="Tahoma"/>
                          <a:sym typeface="Tahoma"/>
                        </a:rPr>
                        <a:t>:</a:t>
                      </a:r>
                      <a:endParaRPr sz="1800" dirty="0">
                        <a:solidFill>
                          <a:schemeClr val="dk1"/>
                        </a:solidFill>
                        <a:latin typeface="Tahoma"/>
                        <a:ea typeface="Tahoma"/>
                        <a:cs typeface="Tahoma"/>
                        <a:sym typeface="Tahoma"/>
                      </a:endParaRPr>
                    </a:p>
                    <a:p>
                      <a:pPr marL="9144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Nhật</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kí</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ảnh</a:t>
                      </a:r>
                      <a:endParaRPr sz="1800" dirty="0">
                        <a:solidFill>
                          <a:schemeClr val="dk1"/>
                        </a:solidFill>
                        <a:latin typeface="Tahoma"/>
                        <a:ea typeface="Tahoma"/>
                        <a:cs typeface="Tahoma"/>
                        <a:sym typeface="Tahoma"/>
                      </a:endParaRPr>
                    </a:p>
                    <a:p>
                      <a:pPr marL="9144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Địa</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điểm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vị</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trí</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máy</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ảnh</a:t>
                      </a:r>
                      <a:endParaRPr sz="1800" dirty="0">
                        <a:solidFill>
                          <a:schemeClr val="dk1"/>
                        </a:solidFill>
                        <a:latin typeface="Tahoma"/>
                        <a:ea typeface="Tahoma"/>
                        <a:cs typeface="Tahoma"/>
                        <a:sym typeface="Tahoma"/>
                      </a:endParaRPr>
                    </a:p>
                    <a:p>
                      <a:pPr marL="9144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Đối</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tượng</a:t>
                      </a:r>
                      <a:endParaRPr sz="1800" dirty="0">
                        <a:solidFill>
                          <a:schemeClr val="dk1"/>
                        </a:solidFill>
                        <a:latin typeface="Tahoma"/>
                        <a:ea typeface="Tahoma"/>
                        <a:cs typeface="Tahoma"/>
                        <a:sym typeface="Tahoma"/>
                      </a:endParaRPr>
                    </a:p>
                    <a:p>
                      <a:pPr marL="9144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Xem</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Tổng</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thể</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bao</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quát</a:t>
                      </a:r>
                      <a:r>
                        <a:rPr lang="en-US" sz="1800" dirty="0">
                          <a:solidFill>
                            <a:schemeClr val="dk1"/>
                          </a:solidFill>
                          <a:latin typeface="Tahoma"/>
                          <a:ea typeface="Tahoma"/>
                          <a:cs typeface="Tahoma"/>
                          <a:sym typeface="Tahoma"/>
                        </a:rPr>
                        <a:t> </a:t>
                      </a:r>
                      <a:endParaRPr sz="1800" dirty="0">
                        <a:solidFill>
                          <a:schemeClr val="dk1"/>
                        </a:solidFill>
                        <a:latin typeface="Tahoma"/>
                        <a:ea typeface="Tahoma"/>
                        <a:cs typeface="Tahoma"/>
                        <a:sym typeface="Tahoma"/>
                      </a:endParaRPr>
                    </a:p>
                    <a:p>
                      <a:pPr marL="914400" lvl="0" indent="-342900" algn="l" rtl="0">
                        <a:spcBef>
                          <a:spcPts val="0"/>
                        </a:spcBef>
                        <a:spcAft>
                          <a:spcPts val="0"/>
                        </a:spcAft>
                        <a:buClr>
                          <a:schemeClr val="dk1"/>
                        </a:buClr>
                        <a:buSzPts val="1800"/>
                        <a:buFont typeface="Tahoma"/>
                        <a:buChar char="-"/>
                      </a:pPr>
                      <a:r>
                        <a:rPr lang="en-US" sz="1800" dirty="0" err="1">
                          <a:solidFill>
                            <a:schemeClr val="dk1"/>
                          </a:solidFill>
                          <a:latin typeface="Tahoma"/>
                          <a:ea typeface="Tahoma"/>
                          <a:cs typeface="Tahoma"/>
                          <a:sym typeface="Tahoma"/>
                        </a:rPr>
                        <a:t>Tỉ</a:t>
                      </a:r>
                      <a:r>
                        <a:rPr lang="en-US" sz="1800" dirty="0">
                          <a:solidFill>
                            <a:schemeClr val="dk1"/>
                          </a:solidFill>
                          <a:latin typeface="Tahoma"/>
                          <a:ea typeface="Tahoma"/>
                          <a:cs typeface="Tahoma"/>
                          <a:sym typeface="Tahoma"/>
                        </a:rPr>
                        <a:t> </a:t>
                      </a:r>
                      <a:r>
                        <a:rPr lang="en-US" sz="1800" dirty="0" err="1">
                          <a:solidFill>
                            <a:schemeClr val="dk1"/>
                          </a:solidFill>
                          <a:latin typeface="Tahoma"/>
                          <a:ea typeface="Tahoma"/>
                          <a:cs typeface="Tahoma"/>
                          <a:sym typeface="Tahoma"/>
                        </a:rPr>
                        <a:t>lệ</a:t>
                      </a:r>
                      <a:endParaRPr sz="1800" dirty="0">
                        <a:solidFill>
                          <a:schemeClr val="dk1"/>
                        </a:solidFill>
                        <a:latin typeface="Tahoma"/>
                        <a:ea typeface="Tahoma"/>
                        <a:cs typeface="Tahoma"/>
                        <a:sym typeface="Tahoma"/>
                      </a:endParaRPr>
                    </a:p>
                    <a:p>
                      <a:pPr marL="457200" lvl="0" indent="0" algn="l" rtl="0">
                        <a:spcBef>
                          <a:spcPts val="0"/>
                        </a:spcBef>
                        <a:spcAft>
                          <a:spcPts val="0"/>
                        </a:spcAft>
                        <a:buNone/>
                      </a:pPr>
                      <a:endParaRPr sz="1800" dirty="0">
                        <a:solidFill>
                          <a:schemeClr val="dk1"/>
                        </a:solidFill>
                        <a:latin typeface="Tahoma"/>
                        <a:ea typeface="Tahoma"/>
                        <a:cs typeface="Tahoma"/>
                        <a:sym typeface="Tahoma"/>
                      </a:endParaRPr>
                    </a:p>
                  </a:txBody>
                  <a:tcPr marL="91425" marR="91425" marT="91425" marB="91425">
                    <a:lnR w="76200"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endParaRPr sz="1800" dirty="0">
                        <a:latin typeface="Tahoma"/>
                        <a:ea typeface="Tahoma"/>
                        <a:cs typeface="Tahoma"/>
                        <a:sym typeface="Tahoma"/>
                      </a:endParaRPr>
                    </a:p>
                    <a:p>
                      <a:pPr marL="0" lvl="0" indent="0" algn="l" rtl="0">
                        <a:spcBef>
                          <a:spcPts val="0"/>
                        </a:spcBef>
                        <a:spcAft>
                          <a:spcPts val="0"/>
                        </a:spcAft>
                        <a:buNone/>
                      </a:pPr>
                      <a:endParaRPr sz="1800" dirty="0">
                        <a:latin typeface="Tahoma"/>
                        <a:ea typeface="Tahoma"/>
                        <a:cs typeface="Tahoma"/>
                        <a:sym typeface="Tahoma"/>
                      </a:endParaRPr>
                    </a:p>
                  </a:txBody>
                  <a:tcPr marL="91425" marR="91425" marT="91425" marB="91425">
                    <a:lnL w="76200"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995126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1" y="1848678"/>
            <a:ext cx="11598966" cy="4094922"/>
          </a:xfrm>
          <a:prstGeom prst="rect">
            <a:avLst/>
          </a:prstGeom>
        </p:spPr>
        <p:txBody>
          <a:bodyPr spcFirstLastPara="1" wrap="square" lIns="91425" tIns="45700" rIns="91425" bIns="45700" anchor="t" anchorCtr="0">
            <a:normAutofit/>
          </a:bodyPr>
          <a:lstStyle/>
          <a:p>
            <a:pPr marL="0" indent="0" algn="ctr" eaLnBrk="1" hangingPunct="1">
              <a:buNone/>
            </a:pPr>
            <a:r>
              <a:rPr lang="en-US" sz="4000" b="1">
                <a:solidFill>
                  <a:srgbClr val="FF0000"/>
                </a:solidFill>
                <a:latin typeface="Arial"/>
                <a:cs typeface="Arial"/>
                <a:sym typeface="Arial"/>
              </a:rPr>
              <a:t>1.5 Ứng dụng của điều tra số</a:t>
            </a:r>
            <a:endParaRPr sz="4000" b="1" dirty="0">
              <a:solidFill>
                <a:srgbClr val="FF0000"/>
              </a:solidFil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78</a:t>
            </a:fld>
            <a:endParaRPr/>
          </a:p>
        </p:txBody>
      </p:sp>
    </p:spTree>
    <p:extLst>
      <p:ext uri="{BB962C8B-B14F-4D97-AF65-F5344CB8AC3E}">
        <p14:creationId xmlns:p14="http://schemas.microsoft.com/office/powerpoint/2010/main" val="15740865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693321" cy="5337472"/>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vi-VN" altLang="en-US" sz="2200">
                <a:solidFill>
                  <a:schemeClr val="tx1"/>
                </a:solidFill>
              </a:rPr>
              <a:t>Về mặt kỹ thuật thì điều tra số như: Điều tra mạng, điều tra bộ nhớ, điều tra các thiết bị điện thoại có thể giúp cho tổ chức xác định nhanh những gì đang xảy ra làm ảnh hưởng tới hệ thống, qua đó xác định được các điểm yếu để khắc phục, kiện toàn.</a:t>
            </a:r>
            <a:endParaRPr lang="en-US" altLang="en-US" sz="2200">
              <a:solidFill>
                <a:schemeClr val="tx1"/>
              </a:solidFill>
            </a:endParaRPr>
          </a:p>
          <a:p>
            <a:pPr algn="just">
              <a:buSzPct val="100000"/>
              <a:buFont typeface="Wingdings" panose="05000000000000000000" pitchFamily="2" charset="2"/>
              <a:buChar char="q"/>
            </a:pPr>
            <a:r>
              <a:rPr lang="vi-VN" altLang="en-US" sz="2200">
                <a:solidFill>
                  <a:schemeClr val="tx1"/>
                </a:solidFill>
              </a:rPr>
              <a:t>Về mặt pháp lý thì điều tra số giúp cho cơ quan điều tra khi tố giác tội phạm công nghệ cao có được những chứng cứ số thuyết phục để áp dụng các chế tài xử phạt với các hành vi phạm pháp.</a:t>
            </a:r>
            <a:endParaRPr lang="en-US" altLang="en-US" sz="2200">
              <a:solidFill>
                <a:schemeClr val="tx1"/>
              </a:solidFill>
            </a:endParaRP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indent="0" algn="ctr" eaLnBrk="1" hangingPunct="1">
              <a:buNone/>
            </a:pPr>
            <a:r>
              <a:rPr lang="en-US" sz="4000" b="1">
                <a:solidFill>
                  <a:srgbClr val="FF0000"/>
                </a:solidFill>
                <a:latin typeface="Arial"/>
                <a:cs typeface="Arial"/>
                <a:sym typeface="Arial"/>
              </a:rPr>
              <a:t>1.5 Ứng dụng của điều tra số</a:t>
            </a:r>
            <a:endParaRPr lang="en-US" sz="4000" b="1" dirty="0">
              <a:solidFill>
                <a:srgbClr val="FF0000"/>
              </a:solidFil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79</a:t>
            </a:fld>
            <a:endParaRPr/>
          </a:p>
        </p:txBody>
      </p:sp>
    </p:spTree>
    <p:extLst>
      <p:ext uri="{BB962C8B-B14F-4D97-AF65-F5344CB8AC3E}">
        <p14:creationId xmlns:p14="http://schemas.microsoft.com/office/powerpoint/2010/main" val="388991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 calcmode="lin" valueType="num">
                                      <p:cBhvr additive="base">
                                        <p:cTn id="7" dur="500" fill="hold"/>
                                        <p:tgtEl>
                                          <p:spTgt spid="1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0">
                                            <p:txEl>
                                              <p:pRg st="1" end="1"/>
                                            </p:txEl>
                                          </p:spTgt>
                                        </p:tgtEl>
                                        <p:attrNameLst>
                                          <p:attrName>style.visibility</p:attrName>
                                        </p:attrNameLst>
                                      </p:cBhvr>
                                      <p:to>
                                        <p:strVal val="visible"/>
                                      </p:to>
                                    </p:set>
                                    <p:anim calcmode="lin" valueType="num">
                                      <p:cBhvr additive="base">
                                        <p:cTn id="13" dur="500" fill="hold"/>
                                        <p:tgtEl>
                                          <p:spTgt spid="1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243243" y="877194"/>
            <a:ext cx="11705513" cy="5668818"/>
          </a:xfrm>
          <a:prstGeom prst="rect">
            <a:avLst/>
          </a:prstGeom>
        </p:spPr>
        <p:txBody>
          <a:bodyPr spcFirstLastPara="1" wrap="square" lIns="91425" tIns="45700" rIns="91425" bIns="45700" anchor="t" anchorCtr="0">
            <a:normAutofit/>
          </a:bodyPr>
          <a:lstStyle/>
          <a:p>
            <a:pPr marL="0" indent="0" algn="just">
              <a:buSzPct val="100000"/>
              <a:buNone/>
            </a:pPr>
            <a:r>
              <a:rPr lang="en-US" sz="2200">
                <a:solidFill>
                  <a:srgbClr val="FF0000"/>
                </a:solidFill>
              </a:rPr>
              <a:t>* Các nguyên tắc cần tuân thủ trong điều tra số:</a:t>
            </a:r>
          </a:p>
          <a:p>
            <a:pPr marL="0" indent="0" algn="just">
              <a:buSzPct val="100000"/>
              <a:buNone/>
            </a:pPr>
            <a:r>
              <a:rPr lang="en-US" sz="2200">
                <a:solidFill>
                  <a:srgbClr val="FF0000"/>
                </a:solidFill>
              </a:rPr>
              <a:t>1. Không làm thay đổi thông tin về hoạt động phạm tội của đối tượng được lưu giữ trong máy tính hoặc bộ nhớ của các thiết bị điện tử khác</a:t>
            </a:r>
          </a:p>
          <a:p>
            <a:pPr marL="0" indent="0" algn="just">
              <a:buSzPct val="100000"/>
              <a:buNone/>
            </a:pPr>
            <a:r>
              <a:rPr lang="en-US" sz="2200">
                <a:solidFill>
                  <a:srgbClr val="FF0000"/>
                </a:solidFill>
              </a:rPr>
              <a:t>2. Việc ghi lại dữ liệu phải được thực hiện đúng quy trình; phải sử dụng các công cụ, thiết bị bảo đảm tính khoa học và có thể kiểm chứng được; bảo vệ tính nguyên vẹn của dữ liệu điện tử trong bộ nhớ của thiết bị điện tử thông qua khả năng chống ghi ngược của công cụ, phương tiện thu thập dữ liệu điện tử</a:t>
            </a:r>
          </a:p>
          <a:p>
            <a:pPr marL="0" indent="0" algn="just">
              <a:buSzPct val="100000"/>
              <a:buNone/>
            </a:pPr>
            <a:r>
              <a:rPr lang="en-US" sz="2200">
                <a:solidFill>
                  <a:srgbClr val="FF0000"/>
                </a:solidFill>
              </a:rPr>
              <a:t>3. Tính khách quan, tính nguyên trạng và tính kiểm chứng được của chứng cứ phải được chứng minh trước tòa. Phải chứng minh được quá trình khôi phục dữ liệu, tìm được chứng cứ; khi cần thiết có thể lặp lại quá trình đi tới kết quả tương tự như trình bày tại tòa</a:t>
            </a:r>
          </a:p>
          <a:p>
            <a:pPr marL="0" indent="0" algn="just">
              <a:buSzPct val="100000"/>
              <a:buNone/>
            </a:pPr>
            <a:r>
              <a:rPr lang="en-US" sz="2200">
                <a:solidFill>
                  <a:srgbClr val="FF0000"/>
                </a:solidFill>
              </a:rPr>
              <a:t>4. Khi phải tiếp cận với thông tin gốc được lưu trữ trong máy tính hoặc trong các thiết bị lưu trữ điện tử thì người thực hiện hoạt động này phải là những chuyên gia, cán bộ kỹ thuật được đào tạo, tập huấn chuyên sâu về thu thập, phục hồi, phân tích dữ liệu điện tử</a:t>
            </a: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2556405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64566" y="784680"/>
            <a:ext cx="8547785" cy="4630730"/>
          </a:xfrm>
          <a:prstGeom prst="rect">
            <a:avLst/>
          </a:prstGeom>
        </p:spPr>
        <p:txBody>
          <a:bodyPr spcFirstLastPara="1" wrap="square" lIns="91425" tIns="45700" rIns="91425" bIns="45700" anchor="t" anchorCtr="0">
            <a:normAutofit/>
          </a:bodyPr>
          <a:lstStyle/>
          <a:p>
            <a:pPr marL="0" indent="0" algn="ctr" eaLnBrk="1" hangingPunct="1">
              <a:buNone/>
            </a:pPr>
            <a:r>
              <a:rPr lang="en-US" sz="3600" b="1">
                <a:solidFill>
                  <a:schemeClr val="tx1"/>
                </a:solidFill>
                <a:latin typeface="Arial"/>
                <a:ea typeface="Arial"/>
                <a:cs typeface="Arial"/>
                <a:sym typeface="Arial"/>
              </a:rPr>
              <a:t>II. C</a:t>
            </a:r>
            <a:r>
              <a:rPr lang="en-US" b="1">
                <a:solidFill>
                  <a:schemeClr val="tx1"/>
                </a:solidFill>
                <a:latin typeface="Arial"/>
                <a:ea typeface="Arial"/>
                <a:cs typeface="Arial"/>
                <a:sym typeface="Arial"/>
              </a:rPr>
              <a:t>Ơ SỞ PHÁP LÝ ĐẤU TRANH VỚI TỘI PHẠM SỬ DỤNG THIẾT BỊ SỐ</a:t>
            </a:r>
          </a:p>
          <a:p>
            <a:pPr marL="0" indent="0" eaLnBrk="1" hangingPunct="1">
              <a:buNone/>
            </a:pPr>
            <a:endParaRPr lang="en-US" altLang="en-US" sz="1800" b="1">
              <a:solidFill>
                <a:schemeClr val="tx1"/>
              </a:solidFill>
              <a:latin typeface="Arial"/>
              <a:cs typeface="Arial"/>
              <a:sym typeface="Arial"/>
            </a:endParaRPr>
          </a:p>
          <a:p>
            <a:pPr marL="0" lvl="0" indent="457200" algn="l" rtl="0">
              <a:spcBef>
                <a:spcPts val="600"/>
              </a:spcBef>
              <a:spcAft>
                <a:spcPts val="0"/>
              </a:spcAft>
              <a:buNone/>
            </a:pPr>
            <a:endParaRPr sz="1800" dirty="0"/>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80</a:t>
            </a:fld>
            <a:endParaRPr/>
          </a:p>
        </p:txBody>
      </p:sp>
      <p:pic>
        <p:nvPicPr>
          <p:cNvPr id="3" name="Picture 4" descr="Forensics-Logo02.jpg">
            <a:extLst>
              <a:ext uri="{FF2B5EF4-FFF2-40B4-BE49-F238E27FC236}">
                <a16:creationId xmlns:a16="http://schemas.microsoft.com/office/drawing/2014/main" id="{75415134-C154-F4E3-9150-AECC4A85B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2351" y="894520"/>
            <a:ext cx="3160379" cy="134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omputer Forensics Degree Programs">
            <a:extLst>
              <a:ext uri="{FF2B5EF4-FFF2-40B4-BE49-F238E27FC236}">
                <a16:creationId xmlns:a16="http://schemas.microsoft.com/office/drawing/2014/main" id="{08C4E5E8-6DF7-F7E4-6E67-58B5A370DE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2351" y="2208190"/>
            <a:ext cx="3160379" cy="2264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ow to Brute-Force SSH, FTP, VNC &amp; More with BruteDum « Null Byte ::  WonderHowTo">
            <a:extLst>
              <a:ext uri="{FF2B5EF4-FFF2-40B4-BE49-F238E27FC236}">
                <a16:creationId xmlns:a16="http://schemas.microsoft.com/office/drawing/2014/main" id="{B14B646A-A0AC-3453-FBD3-B4CE6A38E3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2351" y="4469041"/>
            <a:ext cx="3160379" cy="159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8832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693321" cy="5337472"/>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altLang="en-US" sz="2200">
                <a:solidFill>
                  <a:schemeClr val="tx1"/>
                </a:solidFill>
              </a:rPr>
              <a:t>Bộ luật Hình sự năm 2015 (sửa đổi bổ sung năm 2017)</a:t>
            </a:r>
          </a:p>
          <a:p>
            <a:pPr marL="0" indent="0" algn="just">
              <a:buSzPct val="100000"/>
              <a:buNone/>
            </a:pPr>
            <a:r>
              <a:rPr lang="en-US" altLang="en-US" sz="2200">
                <a:solidFill>
                  <a:schemeClr val="tx1"/>
                </a:solidFill>
              </a:rPr>
              <a:t>* Nhóm hành vi phát tán chương trình tin học gây hại cho hoạt động của mạng máy tính, mạng viễn thông, phương tiện điện tử (điều 286)</a:t>
            </a:r>
          </a:p>
          <a:p>
            <a:pPr marL="0" indent="0" algn="just">
              <a:buSzPct val="100000"/>
              <a:buNone/>
            </a:pPr>
            <a:r>
              <a:rPr lang="en-US" altLang="en-US" sz="2200">
                <a:solidFill>
                  <a:schemeClr val="tx1"/>
                </a:solidFill>
              </a:rPr>
              <a:t>* Nhóm hành vi tự ý xóa, làm tổn hại hoặc thay đổi phần mềm, dữ liệu điện tử hoặc ngăn chặn trái phép việc truyền tải dữ liệu của mạng máy tính, mạng viễn thông,  phương tiện điện tử (điều 287)</a:t>
            </a:r>
          </a:p>
          <a:p>
            <a:pPr marL="0" indent="0" algn="just">
              <a:buSzPct val="100000"/>
              <a:buNone/>
            </a:pPr>
            <a:r>
              <a:rPr lang="en-US" altLang="en-US" sz="2200">
                <a:solidFill>
                  <a:schemeClr val="tx1"/>
                </a:solidFill>
              </a:rPr>
              <a:t>* Nhóm hành vi đưa hoặc sử dụng trái phép thông tin mạng máy tính, mạng viễn thông (điều 288)</a:t>
            </a:r>
          </a:p>
          <a:p>
            <a:pPr marL="0" indent="0" algn="just">
              <a:buSzPct val="100000"/>
              <a:buNone/>
            </a:pPr>
            <a:r>
              <a:rPr lang="en-US" altLang="en-US" sz="2200">
                <a:solidFill>
                  <a:schemeClr val="tx1"/>
                </a:solidFill>
              </a:rPr>
              <a:t>* Nhóm hành vi vượt tường lửa sử dụng quyền truy cập trái phép (điều 289)</a:t>
            </a:r>
          </a:p>
          <a:p>
            <a:pPr marL="0" indent="0" algn="just">
              <a:buSzPct val="100000"/>
              <a:buNone/>
            </a:pPr>
            <a:r>
              <a:rPr lang="en-US" altLang="en-US" sz="2200">
                <a:solidFill>
                  <a:schemeClr val="tx1"/>
                </a:solidFill>
              </a:rPr>
              <a:t>* Nhóm hành vi sử dụng mạng máy tính, viễn thông, phương tiện điện tử để chiếm đoạt tài sản (điều 290)</a:t>
            </a:r>
          </a:p>
          <a:p>
            <a:pPr marL="0" indent="0" algn="just">
              <a:buSzPct val="100000"/>
              <a:buNone/>
            </a:pPr>
            <a:r>
              <a:rPr lang="en-US" altLang="en-US" sz="2200">
                <a:solidFill>
                  <a:schemeClr val="tx1"/>
                </a:solidFill>
              </a:rPr>
              <a:t>* Nhóm hành vi thu thập, tàng trữ, trao đổi, mua bán, công khai hóa trái phép thông tin về tài khoản ngân hang (điều 291)</a:t>
            </a:r>
          </a:p>
        </p:txBody>
      </p:sp>
      <p:sp>
        <p:nvSpPr>
          <p:cNvPr id="181" name="Google Shape;181;g1563306c7b4_0_73"/>
          <p:cNvSpPr txBox="1">
            <a:spLocks noGrp="1"/>
          </p:cNvSpPr>
          <p:nvPr>
            <p:ph type="title"/>
          </p:nvPr>
        </p:nvSpPr>
        <p:spPr>
          <a:xfrm>
            <a:off x="0" y="225500"/>
            <a:ext cx="12192000" cy="713100"/>
          </a:xfrm>
          <a:prstGeom prst="rect">
            <a:avLst/>
          </a:prstGeom>
        </p:spPr>
        <p:txBody>
          <a:bodyPr spcFirstLastPara="1" wrap="square" lIns="91425" tIns="45700" rIns="91425" bIns="45700" anchor="ctr" anchorCtr="0">
            <a:noAutofit/>
          </a:bodyPr>
          <a:lstStyle/>
          <a:p>
            <a:pPr marL="0" indent="0" algn="ctr" eaLnBrk="1" hangingPunct="1">
              <a:buNone/>
            </a:pPr>
            <a:r>
              <a:rPr lang="vi-VN" sz="4000" b="1">
                <a:solidFill>
                  <a:srgbClr val="FF0000"/>
                </a:solidFill>
                <a:latin typeface="Arial"/>
                <a:cs typeface="Arial"/>
                <a:sym typeface="Arial"/>
              </a:rPr>
              <a:t>II. CƠ SỞ PHÁP LÝ ĐẤU TRANH VỚI TỘI PHẠM SỬ DỤNG THIẾT BỊ SỐ</a:t>
            </a: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81</a:t>
            </a:fld>
            <a:endParaRPr/>
          </a:p>
        </p:txBody>
      </p:sp>
    </p:spTree>
    <p:extLst>
      <p:ext uri="{BB962C8B-B14F-4D97-AF65-F5344CB8AC3E}">
        <p14:creationId xmlns:p14="http://schemas.microsoft.com/office/powerpoint/2010/main" val="366427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 calcmode="lin" valueType="num">
                                      <p:cBhvr additive="base">
                                        <p:cTn id="7" dur="500" fill="hold"/>
                                        <p:tgtEl>
                                          <p:spTgt spid="1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0">
                                            <p:txEl>
                                              <p:pRg st="1" end="1"/>
                                            </p:txEl>
                                          </p:spTgt>
                                        </p:tgtEl>
                                        <p:attrNameLst>
                                          <p:attrName>style.visibility</p:attrName>
                                        </p:attrNameLst>
                                      </p:cBhvr>
                                      <p:to>
                                        <p:strVal val="visible"/>
                                      </p:to>
                                    </p:set>
                                    <p:anim calcmode="lin" valueType="num">
                                      <p:cBhvr additive="base">
                                        <p:cTn id="13" dur="500" fill="hold"/>
                                        <p:tgtEl>
                                          <p:spTgt spid="1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0">
                                            <p:txEl>
                                              <p:pRg st="2" end="2"/>
                                            </p:txEl>
                                          </p:spTgt>
                                        </p:tgtEl>
                                        <p:attrNameLst>
                                          <p:attrName>style.visibility</p:attrName>
                                        </p:attrNameLst>
                                      </p:cBhvr>
                                      <p:to>
                                        <p:strVal val="visible"/>
                                      </p:to>
                                    </p:set>
                                    <p:anim calcmode="lin" valueType="num">
                                      <p:cBhvr additive="base">
                                        <p:cTn id="19" dur="500" fill="hold"/>
                                        <p:tgtEl>
                                          <p:spTgt spid="18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0">
                                            <p:txEl>
                                              <p:pRg st="3" end="3"/>
                                            </p:txEl>
                                          </p:spTgt>
                                        </p:tgtEl>
                                        <p:attrNameLst>
                                          <p:attrName>style.visibility</p:attrName>
                                        </p:attrNameLst>
                                      </p:cBhvr>
                                      <p:to>
                                        <p:strVal val="visible"/>
                                      </p:to>
                                    </p:set>
                                    <p:anim calcmode="lin" valueType="num">
                                      <p:cBhvr additive="base">
                                        <p:cTn id="25" dur="500" fill="hold"/>
                                        <p:tgtEl>
                                          <p:spTgt spid="18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0">
                                            <p:txEl>
                                              <p:pRg st="4" end="4"/>
                                            </p:txEl>
                                          </p:spTgt>
                                        </p:tgtEl>
                                        <p:attrNameLst>
                                          <p:attrName>style.visibility</p:attrName>
                                        </p:attrNameLst>
                                      </p:cBhvr>
                                      <p:to>
                                        <p:strVal val="visible"/>
                                      </p:to>
                                    </p:set>
                                    <p:anim calcmode="lin" valueType="num">
                                      <p:cBhvr additive="base">
                                        <p:cTn id="31" dur="500" fill="hold"/>
                                        <p:tgtEl>
                                          <p:spTgt spid="18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0">
                                            <p:txEl>
                                              <p:pRg st="5" end="5"/>
                                            </p:txEl>
                                          </p:spTgt>
                                        </p:tgtEl>
                                        <p:attrNameLst>
                                          <p:attrName>style.visibility</p:attrName>
                                        </p:attrNameLst>
                                      </p:cBhvr>
                                      <p:to>
                                        <p:strVal val="visible"/>
                                      </p:to>
                                    </p:set>
                                    <p:anim calcmode="lin" valueType="num">
                                      <p:cBhvr additive="base">
                                        <p:cTn id="37" dur="500" fill="hold"/>
                                        <p:tgtEl>
                                          <p:spTgt spid="18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0">
                                            <p:txEl>
                                              <p:pRg st="6" end="6"/>
                                            </p:txEl>
                                          </p:spTgt>
                                        </p:tgtEl>
                                        <p:attrNameLst>
                                          <p:attrName>style.visibility</p:attrName>
                                        </p:attrNameLst>
                                      </p:cBhvr>
                                      <p:to>
                                        <p:strVal val="visible"/>
                                      </p:to>
                                    </p:set>
                                    <p:anim calcmode="lin" valueType="num">
                                      <p:cBhvr additive="base">
                                        <p:cTn id="43" dur="500" fill="hold"/>
                                        <p:tgtEl>
                                          <p:spTgt spid="18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693321" cy="5337472"/>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altLang="en-US" sz="2200">
                <a:solidFill>
                  <a:schemeClr val="tx1"/>
                </a:solidFill>
              </a:rPr>
              <a:t>Bộ luật Hình sự năm 2015 (sửa đổi bổ sung năm 2017)</a:t>
            </a:r>
          </a:p>
          <a:p>
            <a:pPr marL="0" indent="0" algn="just">
              <a:buSzPct val="100000"/>
              <a:buNone/>
            </a:pPr>
            <a:r>
              <a:rPr lang="en-US" altLang="en-US" sz="2200">
                <a:solidFill>
                  <a:schemeClr val="tx1"/>
                </a:solidFill>
              </a:rPr>
              <a:t>* Nhóm hành vi thu thập, tàng trữ, trao đổi, mua bán, công khai hóa trái phép thông tin về tài khoản ngân hang (điều 291)</a:t>
            </a:r>
          </a:p>
          <a:p>
            <a:pPr marL="0" indent="0" algn="just">
              <a:buSzPct val="100000"/>
              <a:buNone/>
            </a:pPr>
            <a:r>
              <a:rPr lang="en-US" altLang="en-US" sz="2200">
                <a:solidFill>
                  <a:schemeClr val="tx1"/>
                </a:solidFill>
              </a:rPr>
              <a:t>* Nhóm hành vi sử dụng trái phép tần số vô tuyến điện dành riêng cho mục đích cấp cứu, an toàn, tìm kiếm, cứu hộ, cứu nạn, quốc phòng, an ninh vào mục đích khác (điều 293)</a:t>
            </a:r>
          </a:p>
          <a:p>
            <a:pPr marL="0" indent="0" algn="just">
              <a:buSzPct val="100000"/>
              <a:buNone/>
            </a:pPr>
            <a:r>
              <a:rPr lang="en-US" altLang="en-US" sz="2200">
                <a:solidFill>
                  <a:schemeClr val="tx1"/>
                </a:solidFill>
              </a:rPr>
              <a:t>* Nhóm hành vi cố ý gây nhiễu có hại, cản trở hoạt động bình thường của hệ thống thông tin vô tuyến điện (điều 294)</a:t>
            </a:r>
          </a:p>
        </p:txBody>
      </p:sp>
      <p:sp>
        <p:nvSpPr>
          <p:cNvPr id="181" name="Google Shape;181;g1563306c7b4_0_73"/>
          <p:cNvSpPr txBox="1">
            <a:spLocks noGrp="1"/>
          </p:cNvSpPr>
          <p:nvPr>
            <p:ph type="title"/>
          </p:nvPr>
        </p:nvSpPr>
        <p:spPr>
          <a:xfrm>
            <a:off x="0" y="225500"/>
            <a:ext cx="12192000" cy="713100"/>
          </a:xfrm>
          <a:prstGeom prst="rect">
            <a:avLst/>
          </a:prstGeom>
        </p:spPr>
        <p:txBody>
          <a:bodyPr spcFirstLastPara="1" wrap="square" lIns="91425" tIns="45700" rIns="91425" bIns="45700" anchor="ctr" anchorCtr="0">
            <a:noAutofit/>
          </a:bodyPr>
          <a:lstStyle/>
          <a:p>
            <a:pPr marL="0" indent="0" algn="ctr" eaLnBrk="1" hangingPunct="1">
              <a:buNone/>
            </a:pPr>
            <a:r>
              <a:rPr lang="vi-VN" sz="4000" b="1">
                <a:solidFill>
                  <a:srgbClr val="FF0000"/>
                </a:solidFill>
                <a:latin typeface="Arial"/>
                <a:cs typeface="Arial"/>
                <a:sym typeface="Arial"/>
              </a:rPr>
              <a:t>II. CƠ SỞ PHÁP LÝ ĐẤU TRANH VỚI TỘI PHẠM SỬ DỤNG THIẾT BỊ SỐ</a:t>
            </a: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82</a:t>
            </a:fld>
            <a:endParaRPr/>
          </a:p>
        </p:txBody>
      </p:sp>
    </p:spTree>
    <p:extLst>
      <p:ext uri="{BB962C8B-B14F-4D97-AF65-F5344CB8AC3E}">
        <p14:creationId xmlns:p14="http://schemas.microsoft.com/office/powerpoint/2010/main" val="335356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 calcmode="lin" valueType="num">
                                      <p:cBhvr additive="base">
                                        <p:cTn id="7" dur="500" fill="hold"/>
                                        <p:tgtEl>
                                          <p:spTgt spid="1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0">
                                            <p:txEl>
                                              <p:pRg st="1" end="1"/>
                                            </p:txEl>
                                          </p:spTgt>
                                        </p:tgtEl>
                                        <p:attrNameLst>
                                          <p:attrName>style.visibility</p:attrName>
                                        </p:attrNameLst>
                                      </p:cBhvr>
                                      <p:to>
                                        <p:strVal val="visible"/>
                                      </p:to>
                                    </p:set>
                                    <p:anim calcmode="lin" valueType="num">
                                      <p:cBhvr additive="base">
                                        <p:cTn id="13" dur="500" fill="hold"/>
                                        <p:tgtEl>
                                          <p:spTgt spid="1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0">
                                            <p:txEl>
                                              <p:pRg st="2" end="2"/>
                                            </p:txEl>
                                          </p:spTgt>
                                        </p:tgtEl>
                                        <p:attrNameLst>
                                          <p:attrName>style.visibility</p:attrName>
                                        </p:attrNameLst>
                                      </p:cBhvr>
                                      <p:to>
                                        <p:strVal val="visible"/>
                                      </p:to>
                                    </p:set>
                                    <p:anim calcmode="lin" valueType="num">
                                      <p:cBhvr additive="base">
                                        <p:cTn id="19" dur="500" fill="hold"/>
                                        <p:tgtEl>
                                          <p:spTgt spid="18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0">
                                            <p:txEl>
                                              <p:pRg st="3" end="3"/>
                                            </p:txEl>
                                          </p:spTgt>
                                        </p:tgtEl>
                                        <p:attrNameLst>
                                          <p:attrName>style.visibility</p:attrName>
                                        </p:attrNameLst>
                                      </p:cBhvr>
                                      <p:to>
                                        <p:strVal val="visible"/>
                                      </p:to>
                                    </p:set>
                                    <p:anim calcmode="lin" valueType="num">
                                      <p:cBhvr additive="base">
                                        <p:cTn id="25" dur="500" fill="hold"/>
                                        <p:tgtEl>
                                          <p:spTgt spid="18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64566" y="784680"/>
            <a:ext cx="8547785" cy="4630730"/>
          </a:xfrm>
          <a:prstGeom prst="rect">
            <a:avLst/>
          </a:prstGeom>
        </p:spPr>
        <p:txBody>
          <a:bodyPr spcFirstLastPara="1" wrap="square" lIns="91425" tIns="45700" rIns="91425" bIns="45700" anchor="t" anchorCtr="0">
            <a:normAutofit/>
          </a:bodyPr>
          <a:lstStyle/>
          <a:p>
            <a:pPr marL="0" indent="0" algn="ctr" eaLnBrk="1" hangingPunct="1">
              <a:buNone/>
            </a:pPr>
            <a:r>
              <a:rPr lang="en-US" sz="3600" b="1">
                <a:solidFill>
                  <a:schemeClr val="tx1"/>
                </a:solidFill>
                <a:latin typeface="Arial"/>
                <a:ea typeface="Arial"/>
                <a:cs typeface="Arial"/>
                <a:sym typeface="Arial"/>
              </a:rPr>
              <a:t>III. CÁC KỸ THUẬT ANTI FORENSICS</a:t>
            </a:r>
          </a:p>
          <a:p>
            <a:pPr marL="0" indent="0" eaLnBrk="1" hangingPunct="1">
              <a:buNone/>
            </a:pPr>
            <a:r>
              <a:rPr lang="en-US" b="1">
                <a:solidFill>
                  <a:schemeClr val="tx1"/>
                </a:solidFill>
                <a:latin typeface="Arial"/>
                <a:ea typeface="Arial"/>
                <a:cs typeface="Arial"/>
                <a:sym typeface="Arial"/>
              </a:rPr>
              <a:t>1.3.1. Khái niệm</a:t>
            </a:r>
          </a:p>
          <a:p>
            <a:pPr marL="0" indent="0" eaLnBrk="1" hangingPunct="1">
              <a:buNone/>
            </a:pPr>
            <a:r>
              <a:rPr lang="en-US" b="1">
                <a:solidFill>
                  <a:schemeClr val="tx1"/>
                </a:solidFill>
                <a:latin typeface="Arial"/>
                <a:ea typeface="Arial"/>
                <a:cs typeface="Arial"/>
                <a:sym typeface="Arial"/>
              </a:rPr>
              <a:t>1.3.2. Các thủ đoạn Anti – Forensics</a:t>
            </a:r>
          </a:p>
          <a:p>
            <a:pPr marL="0" indent="0" eaLnBrk="1" hangingPunct="1">
              <a:buNone/>
            </a:pPr>
            <a:r>
              <a:rPr lang="en-US" b="1">
                <a:solidFill>
                  <a:schemeClr val="tx1"/>
                </a:solidFill>
                <a:latin typeface="Arial"/>
                <a:ea typeface="Arial"/>
                <a:cs typeface="Arial"/>
                <a:sym typeface="Arial"/>
              </a:rPr>
              <a:t>1.3.3. Kỹ thuật phát hiện Anti - Forensics</a:t>
            </a:r>
          </a:p>
          <a:p>
            <a:pPr marL="0" indent="0" eaLnBrk="1" hangingPunct="1">
              <a:buNone/>
            </a:pPr>
            <a:endParaRPr lang="en-US" altLang="en-US" sz="1800" b="1">
              <a:solidFill>
                <a:schemeClr val="tx1"/>
              </a:solidFill>
              <a:latin typeface="Arial"/>
              <a:cs typeface="Arial"/>
              <a:sym typeface="Arial"/>
            </a:endParaRPr>
          </a:p>
          <a:p>
            <a:pPr marL="0" lvl="0" indent="457200" algn="l" rtl="0">
              <a:spcBef>
                <a:spcPts val="600"/>
              </a:spcBef>
              <a:spcAft>
                <a:spcPts val="0"/>
              </a:spcAft>
              <a:buNone/>
            </a:pPr>
            <a:endParaRPr sz="1800" dirty="0"/>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83</a:t>
            </a:fld>
            <a:endParaRPr/>
          </a:p>
        </p:txBody>
      </p:sp>
      <p:pic>
        <p:nvPicPr>
          <p:cNvPr id="3" name="Picture 4" descr="Forensics-Logo02.jpg">
            <a:extLst>
              <a:ext uri="{FF2B5EF4-FFF2-40B4-BE49-F238E27FC236}">
                <a16:creationId xmlns:a16="http://schemas.microsoft.com/office/drawing/2014/main" id="{75415134-C154-F4E3-9150-AECC4A85B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2351" y="894520"/>
            <a:ext cx="3160379" cy="134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omputer Forensics Degree Programs">
            <a:extLst>
              <a:ext uri="{FF2B5EF4-FFF2-40B4-BE49-F238E27FC236}">
                <a16:creationId xmlns:a16="http://schemas.microsoft.com/office/drawing/2014/main" id="{08C4E5E8-6DF7-F7E4-6E67-58B5A370DE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2351" y="2208190"/>
            <a:ext cx="3160379" cy="2264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ow to Brute-Force SSH, FTP, VNC &amp; More with BruteDum « Null Byte ::  WonderHowTo">
            <a:extLst>
              <a:ext uri="{FF2B5EF4-FFF2-40B4-BE49-F238E27FC236}">
                <a16:creationId xmlns:a16="http://schemas.microsoft.com/office/drawing/2014/main" id="{B14B646A-A0AC-3453-FBD3-B4CE6A38E3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2351" y="4469041"/>
            <a:ext cx="3160379" cy="159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315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0" y="1197440"/>
            <a:ext cx="11693321" cy="5337472"/>
          </a:xfrm>
          <a:prstGeom prst="rect">
            <a:avLst/>
          </a:prstGeom>
        </p:spPr>
        <p:txBody>
          <a:bodyPr spcFirstLastPara="1" wrap="square" lIns="91425" tIns="45700" rIns="91425" bIns="45700" anchor="t" anchorCtr="0">
            <a:normAutofit/>
          </a:bodyPr>
          <a:lstStyle/>
          <a:p>
            <a:pPr algn="just">
              <a:buSzPct val="100000"/>
              <a:buFont typeface="Wingdings" panose="05000000000000000000" pitchFamily="2" charset="2"/>
              <a:buChar char="q"/>
            </a:pPr>
            <a:r>
              <a:rPr lang="en-US" altLang="en-US" sz="2200">
                <a:solidFill>
                  <a:schemeClr val="tx1"/>
                </a:solidFill>
              </a:rPr>
              <a:t>Bộ luật Hình sự năm 2015 (sửa đổi bổ sung năm 2017)</a:t>
            </a:r>
          </a:p>
          <a:p>
            <a:pPr marL="0" indent="0" algn="just">
              <a:buSzPct val="100000"/>
              <a:buNone/>
            </a:pPr>
            <a:r>
              <a:rPr lang="en-US" altLang="en-US" sz="2200">
                <a:solidFill>
                  <a:schemeClr val="tx1"/>
                </a:solidFill>
              </a:rPr>
              <a:t>* Nhóm hành vi thu thập, tàng trữ, trao đổi, mua bán, công khai hóa trái phép thông tin về tài khoản ngân hang (điều 291)</a:t>
            </a:r>
          </a:p>
          <a:p>
            <a:pPr marL="0" indent="0" algn="just">
              <a:buSzPct val="100000"/>
              <a:buNone/>
            </a:pPr>
            <a:r>
              <a:rPr lang="en-US" altLang="en-US" sz="2200">
                <a:solidFill>
                  <a:schemeClr val="tx1"/>
                </a:solidFill>
              </a:rPr>
              <a:t>* Nhóm hành vi sử dụng trái phép tần số vô tuyến điện dành riêng cho mục đích cấp cứu, an toàn, tìm kiếm, cứu hộ, cứu nạn, quốc phòng, an ninh vào mục đích khác (điều 293)</a:t>
            </a:r>
          </a:p>
          <a:p>
            <a:pPr marL="0" indent="0" algn="just">
              <a:buSzPct val="100000"/>
              <a:buNone/>
            </a:pPr>
            <a:r>
              <a:rPr lang="en-US" altLang="en-US" sz="2200">
                <a:solidFill>
                  <a:schemeClr val="tx1"/>
                </a:solidFill>
              </a:rPr>
              <a:t>* Nhóm hành vi cố ý gây nhiễu có hại, cản trở hoạt động bình thường của hệ thống thông tin vô tuyến điện (điều 294)</a:t>
            </a:r>
          </a:p>
        </p:txBody>
      </p:sp>
      <p:sp>
        <p:nvSpPr>
          <p:cNvPr id="181" name="Google Shape;181;g1563306c7b4_0_73"/>
          <p:cNvSpPr txBox="1">
            <a:spLocks noGrp="1"/>
          </p:cNvSpPr>
          <p:nvPr>
            <p:ph type="title"/>
          </p:nvPr>
        </p:nvSpPr>
        <p:spPr>
          <a:xfrm>
            <a:off x="0" y="225500"/>
            <a:ext cx="12192000" cy="713100"/>
          </a:xfrm>
          <a:prstGeom prst="rect">
            <a:avLst/>
          </a:prstGeom>
        </p:spPr>
        <p:txBody>
          <a:bodyPr spcFirstLastPara="1" wrap="square" lIns="91425" tIns="45700" rIns="91425" bIns="45700" anchor="ctr" anchorCtr="0">
            <a:noAutofit/>
          </a:bodyPr>
          <a:lstStyle/>
          <a:p>
            <a:pPr marL="0" indent="0" algn="ctr" eaLnBrk="1" hangingPunct="1">
              <a:buNone/>
            </a:pPr>
            <a:r>
              <a:rPr lang="vi-VN" sz="4000" b="1">
                <a:solidFill>
                  <a:srgbClr val="FF0000"/>
                </a:solidFill>
                <a:latin typeface="Arial"/>
                <a:cs typeface="Arial"/>
                <a:sym typeface="Arial"/>
              </a:rPr>
              <a:t>1.3.1. Khái niệm</a:t>
            </a: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84</a:t>
            </a:fld>
            <a:endParaRPr/>
          </a:p>
        </p:txBody>
      </p:sp>
    </p:spTree>
    <p:extLst>
      <p:ext uri="{BB962C8B-B14F-4D97-AF65-F5344CB8AC3E}">
        <p14:creationId xmlns:p14="http://schemas.microsoft.com/office/powerpoint/2010/main" val="358690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 calcmode="lin" valueType="num">
                                      <p:cBhvr additive="base">
                                        <p:cTn id="7" dur="500" fill="hold"/>
                                        <p:tgtEl>
                                          <p:spTgt spid="1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0">
                                            <p:txEl>
                                              <p:pRg st="1" end="1"/>
                                            </p:txEl>
                                          </p:spTgt>
                                        </p:tgtEl>
                                        <p:attrNameLst>
                                          <p:attrName>style.visibility</p:attrName>
                                        </p:attrNameLst>
                                      </p:cBhvr>
                                      <p:to>
                                        <p:strVal val="visible"/>
                                      </p:to>
                                    </p:set>
                                    <p:anim calcmode="lin" valueType="num">
                                      <p:cBhvr additive="base">
                                        <p:cTn id="13" dur="500" fill="hold"/>
                                        <p:tgtEl>
                                          <p:spTgt spid="1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0">
                                            <p:txEl>
                                              <p:pRg st="2" end="2"/>
                                            </p:txEl>
                                          </p:spTgt>
                                        </p:tgtEl>
                                        <p:attrNameLst>
                                          <p:attrName>style.visibility</p:attrName>
                                        </p:attrNameLst>
                                      </p:cBhvr>
                                      <p:to>
                                        <p:strVal val="visible"/>
                                      </p:to>
                                    </p:set>
                                    <p:anim calcmode="lin" valueType="num">
                                      <p:cBhvr additive="base">
                                        <p:cTn id="19" dur="500" fill="hold"/>
                                        <p:tgtEl>
                                          <p:spTgt spid="18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0">
                                            <p:txEl>
                                              <p:pRg st="3" end="3"/>
                                            </p:txEl>
                                          </p:spTgt>
                                        </p:tgtEl>
                                        <p:attrNameLst>
                                          <p:attrName>style.visibility</p:attrName>
                                        </p:attrNameLst>
                                      </p:cBhvr>
                                      <p:to>
                                        <p:strVal val="visible"/>
                                      </p:to>
                                    </p:set>
                                    <p:anim calcmode="lin" valueType="num">
                                      <p:cBhvr additive="base">
                                        <p:cTn id="25" dur="500" fill="hold"/>
                                        <p:tgtEl>
                                          <p:spTgt spid="18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327991" y="1848678"/>
            <a:ext cx="11598966" cy="4094922"/>
          </a:xfrm>
          <a:prstGeom prst="rect">
            <a:avLst/>
          </a:prstGeom>
        </p:spPr>
        <p:txBody>
          <a:bodyPr spcFirstLastPara="1" wrap="square" lIns="91425" tIns="45700" rIns="91425" bIns="45700" anchor="t" anchorCtr="0">
            <a:normAutofit/>
          </a:bodyPr>
          <a:lstStyle/>
          <a:p>
            <a:pPr marL="0" indent="0" algn="ctr" eaLnBrk="1" hangingPunct="1">
              <a:buNone/>
            </a:pPr>
            <a:r>
              <a:rPr lang="en-US" sz="4000" b="1">
                <a:solidFill>
                  <a:srgbClr val="FF0000"/>
                </a:solidFill>
                <a:latin typeface="Arial"/>
                <a:ea typeface="Arial"/>
                <a:cs typeface="Arial"/>
                <a:sym typeface="Arial"/>
              </a:rPr>
              <a:t>III. Các loại hình điều tra số phổ biến</a:t>
            </a:r>
            <a:endParaRPr sz="4000" b="1" dirty="0">
              <a:solidFill>
                <a:srgbClr val="FF0000"/>
              </a:solidFil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85</a:t>
            </a:fld>
            <a:endParaRPr/>
          </a:p>
        </p:txBody>
      </p:sp>
    </p:spTree>
    <p:extLst>
      <p:ext uri="{BB962C8B-B14F-4D97-AF65-F5344CB8AC3E}">
        <p14:creationId xmlns:p14="http://schemas.microsoft.com/office/powerpoint/2010/main" val="1876072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477078" y="1152938"/>
            <a:ext cx="11714921" cy="5705061"/>
          </a:xfrm>
          <a:prstGeom prst="rect">
            <a:avLst/>
          </a:prstGeom>
        </p:spPr>
        <p:txBody>
          <a:bodyPr spcFirstLastPara="1" wrap="square" lIns="91425" tIns="45700" rIns="91425" bIns="45700" anchor="t" anchorCtr="0">
            <a:normAutofit/>
          </a:bodyPr>
          <a:lstStyle/>
          <a:p>
            <a:pPr marL="742950" indent="-742950" eaLnBrk="1" hangingPunct="1">
              <a:buAutoNum type="arabicPeriod"/>
            </a:pPr>
            <a:r>
              <a:rPr lang="en-US" sz="2800">
                <a:solidFill>
                  <a:schemeClr val="tx1"/>
                </a:solidFill>
                <a:latin typeface="Arial"/>
                <a:ea typeface="Arial"/>
                <a:cs typeface="Arial"/>
                <a:sym typeface="Arial"/>
              </a:rPr>
              <a:t>Điều tra trên máy tính</a:t>
            </a:r>
          </a:p>
          <a:p>
            <a:pPr marL="742950" indent="-742950" eaLnBrk="1" hangingPunct="1">
              <a:buAutoNum type="arabicPeriod"/>
            </a:pPr>
            <a:r>
              <a:rPr lang="en-US" sz="2800">
                <a:solidFill>
                  <a:schemeClr val="tx1"/>
                </a:solidFill>
                <a:latin typeface="Arial"/>
                <a:cs typeface="Arial"/>
                <a:sym typeface="Arial"/>
              </a:rPr>
              <a:t>Điều tra trên mạng máy tính</a:t>
            </a:r>
          </a:p>
          <a:p>
            <a:pPr marL="742950" indent="-742950" eaLnBrk="1" hangingPunct="1">
              <a:buAutoNum type="arabicPeriod"/>
            </a:pPr>
            <a:r>
              <a:rPr lang="en-US" sz="2800">
                <a:solidFill>
                  <a:schemeClr val="tx1"/>
                </a:solidFill>
                <a:latin typeface="Arial"/>
                <a:cs typeface="Arial"/>
                <a:sym typeface="Arial"/>
              </a:rPr>
              <a:t>Điều tra trên thiết bị di động</a:t>
            </a:r>
          </a:p>
          <a:p>
            <a:pPr marL="742950" indent="-742950" eaLnBrk="1" hangingPunct="1">
              <a:buAutoNum type="arabicPeriod"/>
            </a:pPr>
            <a:r>
              <a:rPr lang="en-US" sz="2800">
                <a:solidFill>
                  <a:schemeClr val="tx1"/>
                </a:solidFill>
                <a:latin typeface="Arial"/>
                <a:cs typeface="Arial"/>
                <a:sym typeface="Arial"/>
              </a:rPr>
              <a:t>Điều tra trên CSDL</a:t>
            </a:r>
          </a:p>
          <a:p>
            <a:pPr marL="742950" indent="-742950" eaLnBrk="1" hangingPunct="1">
              <a:buAutoNum type="arabicPeriod"/>
            </a:pPr>
            <a:r>
              <a:rPr lang="en-US" sz="2800">
                <a:solidFill>
                  <a:schemeClr val="tx1"/>
                </a:solidFill>
                <a:latin typeface="Arial"/>
                <a:cs typeface="Arial"/>
                <a:sym typeface="Arial"/>
              </a:rPr>
              <a:t>Điều tra trên mạng xã hội</a:t>
            </a:r>
            <a:endParaRPr sz="2800" dirty="0">
              <a:solidFill>
                <a:schemeClr val="tx1"/>
              </a:solidFill>
            </a:endParaRPr>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p:txBody>
          <a:bodyPr/>
          <a:lstStyle/>
          <a:p>
            <a:r>
              <a:rPr lang="en-US" sz="4000" b="1">
                <a:solidFill>
                  <a:srgbClr val="FF0000"/>
                </a:solidFill>
                <a:latin typeface="Arial"/>
                <a:ea typeface="Arial"/>
                <a:cs typeface="Arial"/>
                <a:sym typeface="Arial"/>
              </a:rPr>
              <a:t>III. Các loại hình điều tra số phổ biến</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86</a:t>
            </a:fld>
            <a:endParaRPr/>
          </a:p>
        </p:txBody>
      </p:sp>
      <p:pic>
        <p:nvPicPr>
          <p:cNvPr id="3" name="Picture 4" descr="DigitalForensics.png">
            <a:extLst>
              <a:ext uri="{FF2B5EF4-FFF2-40B4-BE49-F238E27FC236}">
                <a16:creationId xmlns:a16="http://schemas.microsoft.com/office/drawing/2014/main" id="{0289713D-C40D-4619-5089-E7B124E01C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36613"/>
            <a:ext cx="5397500"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8245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477078" y="2564296"/>
            <a:ext cx="11714921" cy="4293703"/>
          </a:xfrm>
          <a:prstGeom prst="rect">
            <a:avLst/>
          </a:prstGeom>
        </p:spPr>
        <p:txBody>
          <a:bodyPr spcFirstLastPara="1" wrap="square" lIns="91425" tIns="45700" rIns="91425" bIns="45700" anchor="t" anchorCtr="0">
            <a:normAutofit/>
          </a:bodyPr>
          <a:lstStyle/>
          <a:p>
            <a:pPr marL="742950" indent="-742950" eaLnBrk="1" hangingPunct="1">
              <a:buAutoNum type="arabicPeriod"/>
            </a:pPr>
            <a:r>
              <a:rPr lang="en-US" sz="3200" b="1">
                <a:solidFill>
                  <a:schemeClr val="tx1"/>
                </a:solidFill>
                <a:latin typeface="Arial"/>
                <a:ea typeface="Arial"/>
                <a:cs typeface="Arial"/>
                <a:sym typeface="Arial"/>
              </a:rPr>
              <a:t>Điều tra trên máy tính</a:t>
            </a:r>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p:txBody>
          <a:bodyPr/>
          <a:lstStyle/>
          <a:p>
            <a:r>
              <a:rPr lang="en-US" sz="4000" b="1">
                <a:solidFill>
                  <a:srgbClr val="FF0000"/>
                </a:solidFill>
                <a:latin typeface="Arial"/>
                <a:ea typeface="Arial"/>
                <a:cs typeface="Arial"/>
                <a:sym typeface="Arial"/>
              </a:rPr>
              <a:t>III. Các loại hình điều tra số phổ biến</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87</a:t>
            </a:fld>
            <a:endParaRPr/>
          </a:p>
        </p:txBody>
      </p:sp>
      <p:pic>
        <p:nvPicPr>
          <p:cNvPr id="3" name="Picture 4" descr="DigitalForensics.png">
            <a:extLst>
              <a:ext uri="{FF2B5EF4-FFF2-40B4-BE49-F238E27FC236}">
                <a16:creationId xmlns:a16="http://schemas.microsoft.com/office/drawing/2014/main" id="{0289713D-C40D-4619-5089-E7B124E01C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36613"/>
            <a:ext cx="5397500"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81801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596347" y="964097"/>
            <a:ext cx="10780241" cy="5188226"/>
          </a:xfrm>
          <a:prstGeom prst="rect">
            <a:avLst/>
          </a:prstGeom>
        </p:spPr>
        <p:txBody>
          <a:bodyPr spcFirstLastPara="1" wrap="square" lIns="91425" tIns="45700" rIns="91425" bIns="45700" anchor="t" anchorCtr="0">
            <a:normAutofit/>
          </a:bodyPr>
          <a:lstStyle/>
          <a:p>
            <a:r>
              <a:rPr lang="en-US" altLang="en-US" sz="2400"/>
              <a:t>Điều tra số máy tính là một bộ phận của điều tra số về</a:t>
            </a:r>
            <a:r>
              <a:rPr lang="vi-VN" altLang="en-US" sz="2400"/>
              <a:t> </a:t>
            </a:r>
            <a:r>
              <a:rPr lang="en-US" altLang="en-US" sz="2400"/>
              <a:t>t</a:t>
            </a:r>
            <a:r>
              <a:rPr lang="vi-VN" altLang="en-US" sz="2400"/>
              <a:t>ìm kiếm, duy trì và phân tích thông tin trên </a:t>
            </a:r>
            <a:r>
              <a:rPr lang="en-US" altLang="en-US" sz="2400"/>
              <a:t>các </a:t>
            </a:r>
            <a:r>
              <a:rPr lang="vi-VN" altLang="en-US" sz="2400"/>
              <a:t>hệ thống máy tính </a:t>
            </a:r>
            <a:r>
              <a:rPr lang="en-US" altLang="en-US" sz="2400"/>
              <a:t>hoặc các thiết bị lưu trữ </a:t>
            </a:r>
            <a:r>
              <a:rPr lang="vi-VN" altLang="en-US" sz="2400"/>
              <a:t>để tìm kiếm </a:t>
            </a:r>
            <a:r>
              <a:rPr lang="en-US" altLang="en-US" sz="2400"/>
              <a:t>các </a:t>
            </a:r>
            <a:r>
              <a:rPr lang="vi-VN" altLang="en-US" sz="2400"/>
              <a:t>bằng chứng</a:t>
            </a:r>
            <a:r>
              <a:rPr lang="en-US" altLang="en-US" sz="2400"/>
              <a:t> số.</a:t>
            </a:r>
          </a:p>
          <a:p>
            <a:r>
              <a:rPr lang="vi-VN" altLang="en-US" sz="2400"/>
              <a:t>Máy vi tính đã </a:t>
            </a:r>
            <a:r>
              <a:rPr lang="en-US" altLang="en-US" sz="2400"/>
              <a:t>có ở khắp mọi nơi </a:t>
            </a:r>
            <a:r>
              <a:rPr lang="vi-VN" altLang="en-US" sz="2400"/>
              <a:t>và được sử dụng trong </a:t>
            </a:r>
            <a:r>
              <a:rPr lang="en-US" altLang="en-US" sz="2400"/>
              <a:t>hầu như mọi người </a:t>
            </a:r>
            <a:r>
              <a:rPr lang="vi-VN" altLang="en-US" sz="2400"/>
              <a:t>với vô số các ứng dụng.</a:t>
            </a:r>
            <a:endParaRPr lang="en-US" altLang="en-US" sz="2400"/>
          </a:p>
          <a:p>
            <a:r>
              <a:rPr lang="vi-VN" altLang="en-US" sz="2400"/>
              <a:t>Việc sử dụng máy tính và các thiết bị lưu trữ dữ liệu điện tử khác để lại những dấu </a:t>
            </a:r>
            <a:r>
              <a:rPr lang="en-US" altLang="en-US" sz="2400"/>
              <a:t>vết </a:t>
            </a:r>
            <a:r>
              <a:rPr lang="vi-VN" altLang="en-US" sz="2400"/>
              <a:t>và những đường </a:t>
            </a:r>
            <a:r>
              <a:rPr lang="en-US" altLang="en-US" sz="2400"/>
              <a:t>mòn </a:t>
            </a:r>
            <a:r>
              <a:rPr lang="vi-VN" altLang="en-US" sz="2400"/>
              <a:t>dữ liệu </a:t>
            </a:r>
            <a:r>
              <a:rPr lang="en-US" altLang="en-US" sz="2400"/>
              <a:t>của </a:t>
            </a:r>
            <a:r>
              <a:rPr lang="vi-VN" altLang="en-US" sz="2400"/>
              <a:t>người dùng </a:t>
            </a:r>
            <a:r>
              <a:rPr lang="en-US" altLang="en-US" sz="2400"/>
              <a:t>máy tính.</a:t>
            </a:r>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p:txBody>
          <a:bodyPr/>
          <a:lstStyle/>
          <a:p>
            <a:r>
              <a:rPr lang="en-US" sz="4000" b="1">
                <a:solidFill>
                  <a:srgbClr val="FF0000"/>
                </a:solidFill>
                <a:latin typeface="Arial"/>
                <a:ea typeface="Arial"/>
                <a:cs typeface="Arial"/>
                <a:sym typeface="Arial"/>
              </a:rPr>
              <a:t>III.1. Điều tra trên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88</a:t>
            </a:fld>
            <a:endParaRPr/>
          </a:p>
        </p:txBody>
      </p:sp>
    </p:spTree>
    <p:extLst>
      <p:ext uri="{BB962C8B-B14F-4D97-AF65-F5344CB8AC3E}">
        <p14:creationId xmlns:p14="http://schemas.microsoft.com/office/powerpoint/2010/main" val="37796839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0" y="685800"/>
            <a:ext cx="12191999" cy="6172199"/>
          </a:xfrm>
          <a:prstGeom prst="rect">
            <a:avLst/>
          </a:prstGeom>
        </p:spPr>
        <p:txBody>
          <a:bodyPr spcFirstLastPara="1" wrap="square" lIns="91425" tIns="45700" rIns="91425" bIns="45700" anchor="t" anchorCtr="0">
            <a:normAutofit/>
          </a:bodyPr>
          <a:lstStyle/>
          <a:p>
            <a:pPr marL="0" indent="0">
              <a:buNone/>
            </a:pPr>
            <a:r>
              <a:rPr lang="en-US" altLang="en-US" sz="3200"/>
              <a:t>Máy tính là công cụ của tội phạm:</a:t>
            </a:r>
          </a:p>
          <a:p>
            <a:r>
              <a:rPr lang="en-US" altLang="en-US" sz="3200"/>
              <a:t>Loại t</a:t>
            </a:r>
            <a:r>
              <a:rPr lang="vi-VN" altLang="en-US" sz="3200"/>
              <a:t>ội phạm “truyền thống”</a:t>
            </a:r>
            <a:r>
              <a:rPr lang="en-US" altLang="en-US" sz="3200"/>
              <a:t> </a:t>
            </a:r>
            <a:r>
              <a:rPr lang="vi-VN" altLang="en-US" sz="3200"/>
              <a:t>sử dụng máy tính như một công cụ để gây án, để lưu giữ thông tin tội phạm, như:</a:t>
            </a:r>
            <a:endParaRPr lang="en-US" altLang="en-US" sz="3200"/>
          </a:p>
          <a:p>
            <a:pPr lvl="1"/>
            <a:r>
              <a:rPr lang="de-AT" altLang="en-US" sz="2000"/>
              <a:t>Tội lừa đảo chiếm đoạt tài sản, trộm cắp tài sản, tội tham ô, tội rửa tiền, </a:t>
            </a:r>
          </a:p>
          <a:p>
            <a:pPr lvl="1"/>
            <a:r>
              <a:rPr lang="de-AT" altLang="en-US" sz="2000"/>
              <a:t>Buôn bán ma túy, mại dâm, tội xâm phạm quyền sở hữu trí tuệ,...</a:t>
            </a:r>
          </a:p>
          <a:p>
            <a:pPr lvl="1"/>
            <a:r>
              <a:rPr lang="de-AT" altLang="en-US" sz="2000"/>
              <a:t>Rửa tiền: chuyển tiền từ tài khoản trộm cắp được sang tài khoản e-money tại e-gold, e-passport..., chuyển tiền qua Western Union và tài khoản của đối tượng tại các ngân hàng tại Việt Nam</a:t>
            </a:r>
            <a:endParaRPr lang="en-US" altLang="en-US" sz="2000"/>
          </a:p>
          <a:p>
            <a:pPr marL="0" indent="0">
              <a:buNone/>
            </a:pPr>
            <a:endParaRPr lang="en-US" altLang="en-US" sz="3200"/>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p:txBody>
          <a:bodyPr/>
          <a:lstStyle/>
          <a:p>
            <a:r>
              <a:rPr lang="en-US" sz="4000" b="1">
                <a:solidFill>
                  <a:srgbClr val="FF0000"/>
                </a:solidFill>
                <a:latin typeface="Arial"/>
                <a:ea typeface="Arial"/>
                <a:cs typeface="Arial"/>
                <a:sym typeface="Arial"/>
              </a:rPr>
              <a:t>III.1. Điều tra trên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89</a:t>
            </a:fld>
            <a:endParaRPr/>
          </a:p>
        </p:txBody>
      </p:sp>
    </p:spTree>
    <p:extLst>
      <p:ext uri="{BB962C8B-B14F-4D97-AF65-F5344CB8AC3E}">
        <p14:creationId xmlns:p14="http://schemas.microsoft.com/office/powerpoint/2010/main" val="335028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243243" y="877194"/>
            <a:ext cx="11705513" cy="5668818"/>
          </a:xfrm>
          <a:prstGeom prst="rect">
            <a:avLst/>
          </a:prstGeom>
        </p:spPr>
        <p:txBody>
          <a:bodyPr spcFirstLastPara="1" wrap="square" lIns="91425" tIns="45700" rIns="91425" bIns="45700" anchor="t" anchorCtr="0">
            <a:normAutofit/>
          </a:bodyPr>
          <a:lstStyle/>
          <a:p>
            <a:pPr marL="0" indent="0" algn="just">
              <a:buSzPct val="100000"/>
              <a:buNone/>
            </a:pPr>
            <a:r>
              <a:rPr lang="en-US" sz="2200">
                <a:solidFill>
                  <a:srgbClr val="FF0000"/>
                </a:solidFill>
              </a:rPr>
              <a:t>* Với riêng từng hoạt động, cần lưu ý các nguyên tắc:</a:t>
            </a:r>
          </a:p>
          <a:p>
            <a:pPr marL="0" indent="0" algn="just">
              <a:buSzPct val="100000"/>
              <a:buNone/>
            </a:pPr>
            <a:r>
              <a:rPr lang="en-US" sz="2200">
                <a:solidFill>
                  <a:srgbClr val="FF0000"/>
                </a:solidFill>
              </a:rPr>
              <a:t>- Đối với hoạt động thu thập dữ liệu: </a:t>
            </a:r>
          </a:p>
          <a:p>
            <a:pPr marL="0" indent="0" algn="just">
              <a:buSzPct val="100000"/>
              <a:buNone/>
            </a:pPr>
            <a:r>
              <a:rPr lang="en-US" sz="2200">
                <a:solidFill>
                  <a:srgbClr val="FF0000"/>
                </a:solidFill>
              </a:rPr>
              <a:t>+ Toàn bộ quá trình và kết quả khám xét trong đó có hoạt động thu thập dữ liệu phải được ghi biên bản đầy đủ, ghi lại tất cả các hoạt động có liên quan đến việc thu thập dữ liệu điện tử</a:t>
            </a:r>
          </a:p>
          <a:p>
            <a:pPr marL="0" indent="0" algn="just">
              <a:buSzPct val="100000"/>
              <a:buNone/>
            </a:pPr>
            <a:r>
              <a:rPr lang="en-US" sz="2200">
                <a:solidFill>
                  <a:srgbClr val="FF0000"/>
                </a:solidFill>
              </a:rPr>
              <a:t>+ Việc thu thập những dữ liệu liên quan đến vụ án phải được thực hiện ngay tại hiện trường với những dữ liệu đã mất (dữ liệu trong RAM, điện thoại di động…)</a:t>
            </a:r>
          </a:p>
          <a:p>
            <a:pPr marL="0" indent="0" algn="just">
              <a:buSzPct val="100000"/>
              <a:buNone/>
            </a:pPr>
            <a:r>
              <a:rPr lang="en-US" sz="2200">
                <a:solidFill>
                  <a:srgbClr val="FF0000"/>
                </a:solidFill>
              </a:rPr>
              <a:t>+ Sử dụng các công cụ, phần mềm đảm bảo về mặt pháp lý để tiến hành thu thập những dữ liệu ngay tại hiện trường</a:t>
            </a:r>
          </a:p>
          <a:p>
            <a:pPr marL="0" indent="0" algn="just">
              <a:buSzPct val="100000"/>
              <a:buNone/>
            </a:pPr>
            <a:r>
              <a:rPr lang="en-US" sz="2200">
                <a:solidFill>
                  <a:srgbClr val="FF0000"/>
                </a:solidFill>
              </a:rPr>
              <a:t>+ Trong trường hợp thu thập sau khi thu giữ vật chứng, quá trình mở niêm phong vật chứng cần thực hiện đúng trình tự, thủ tục theo quy định</a:t>
            </a:r>
          </a:p>
          <a:p>
            <a:pPr marL="0" indent="0" algn="just">
              <a:buSzPct val="100000"/>
              <a:buNone/>
            </a:pPr>
            <a:r>
              <a:rPr lang="en-US" sz="2200">
                <a:solidFill>
                  <a:srgbClr val="FF0000"/>
                </a:solidFill>
              </a:rPr>
              <a:t>+ Hoạt động thu thập cần phải được thực hiện bởi đội ngũ chuyên gia kỹ thuật, đảm bảo hoạt động có tính khoa học, khách quan</a:t>
            </a:r>
          </a:p>
        </p:txBody>
      </p:sp>
      <p:sp>
        <p:nvSpPr>
          <p:cNvPr id="181" name="Google Shape;181;g1563306c7b4_0_73"/>
          <p:cNvSpPr txBox="1">
            <a:spLocks noGrp="1"/>
          </p:cNvSpPr>
          <p:nvPr>
            <p:ph type="title"/>
          </p:nvPr>
        </p:nvSpPr>
        <p:spPr>
          <a:xfrm>
            <a:off x="0" y="-27384"/>
            <a:ext cx="12192000" cy="71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1.1 Khái niệm và thuật ngữ cơ bản</a:t>
            </a:r>
            <a:endParaRPr dirty="0">
              <a:latin typeface="Arial"/>
              <a:ea typeface="Arial"/>
              <a:cs typeface="Arial"/>
              <a:sym typeface="Arial"/>
            </a:endParaRPr>
          </a:p>
        </p:txBody>
      </p:sp>
      <p:sp>
        <p:nvSpPr>
          <p:cNvPr id="183" name="Google Shape;183;g1563306c7b4_0_73"/>
          <p:cNvSpPr txBox="1">
            <a:spLocks noGrp="1"/>
          </p:cNvSpPr>
          <p:nvPr>
            <p:ph type="sldNum" idx="12"/>
          </p:nvPr>
        </p:nvSpPr>
        <p:spPr>
          <a:xfrm>
            <a:off x="11376588" y="6237312"/>
            <a:ext cx="815400" cy="617400"/>
          </a:xfrm>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347803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0" y="685800"/>
            <a:ext cx="12191999" cy="6172199"/>
          </a:xfrm>
          <a:prstGeom prst="rect">
            <a:avLst/>
          </a:prstGeom>
        </p:spPr>
        <p:txBody>
          <a:bodyPr spcFirstLastPara="1" wrap="square" lIns="91425" tIns="45700" rIns="91425" bIns="45700" anchor="t" anchorCtr="0">
            <a:normAutofit/>
          </a:bodyPr>
          <a:lstStyle/>
          <a:p>
            <a:pPr marL="0" indent="0">
              <a:buNone/>
            </a:pPr>
            <a:endParaRPr lang="en-US" altLang="en-US" sz="3200"/>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p:txBody>
          <a:bodyPr/>
          <a:lstStyle/>
          <a:p>
            <a:r>
              <a:rPr lang="en-US" sz="4000" b="1">
                <a:solidFill>
                  <a:srgbClr val="FF0000"/>
                </a:solidFill>
                <a:latin typeface="Arial"/>
                <a:ea typeface="Arial"/>
                <a:cs typeface="Arial"/>
                <a:sym typeface="Arial"/>
              </a:rPr>
              <a:t>III.1. Điều tra trên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90</a:t>
            </a:fld>
            <a:endParaRPr/>
          </a:p>
        </p:txBody>
      </p:sp>
      <p:pic>
        <p:nvPicPr>
          <p:cNvPr id="3" name="Picture 6" descr="article-2260221-16E238A1000005DC-231_634x482.jpg">
            <a:extLst>
              <a:ext uri="{FF2B5EF4-FFF2-40B4-BE49-F238E27FC236}">
                <a16:creationId xmlns:a16="http://schemas.microsoft.com/office/drawing/2014/main" id="{6F31E0EC-1200-8936-37F5-681AC22918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 y="1181099"/>
            <a:ext cx="681513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index.jpg">
            <a:extLst>
              <a:ext uri="{FF2B5EF4-FFF2-40B4-BE49-F238E27FC236}">
                <a16:creationId xmlns:a16="http://schemas.microsoft.com/office/drawing/2014/main" id="{5D8D6D54-371D-65E5-4D5F-D8E7F817FF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87190" y="904461"/>
            <a:ext cx="4188180" cy="277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114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0" y="685800"/>
            <a:ext cx="12191999" cy="6172199"/>
          </a:xfrm>
          <a:prstGeom prst="rect">
            <a:avLst/>
          </a:prstGeom>
        </p:spPr>
        <p:txBody>
          <a:bodyPr spcFirstLastPara="1" wrap="square" lIns="91425" tIns="45700" rIns="91425" bIns="45700" anchor="t" anchorCtr="0">
            <a:normAutofit/>
          </a:bodyPr>
          <a:lstStyle/>
          <a:p>
            <a:pPr marL="0" indent="0">
              <a:buNone/>
            </a:pPr>
            <a:r>
              <a:rPr lang="en-US" altLang="en-US" sz="3200"/>
              <a:t>Nhiệm vụ của Điều tra viên:</a:t>
            </a:r>
          </a:p>
          <a:p>
            <a:pPr marL="914400"/>
            <a:r>
              <a:rPr lang="en-US" altLang="en-US" sz="2400"/>
              <a:t>Quản lý và khai thác dữ liệu trên hệ thống máy tính, hiểu biết khai thác các phương pháp lưu trữ thông tin trên máy tính và thiết bị số. </a:t>
            </a:r>
          </a:p>
          <a:p>
            <a:pPr marL="914400"/>
            <a:r>
              <a:rPr lang="en-US" altLang="en-US" sz="2400"/>
              <a:t>Phân tích các dữ liệu tìm được trên hệ thống máy tính để tìm ra các thông tin chi tiết liên quan như là nguồn gốc, nội dung; </a:t>
            </a:r>
          </a:p>
          <a:p>
            <a:pPr marL="914400"/>
            <a:r>
              <a:rPr lang="en-US" altLang="en-US" sz="2400"/>
              <a:t>Đánh giá các thông tin tìm được và tập hợp thành bằng chứng số.</a:t>
            </a:r>
          </a:p>
          <a:p>
            <a:pPr marL="914400"/>
            <a:r>
              <a:rPr lang="en-US" altLang="en-US" sz="2400"/>
              <a:t>Đưa bằng chứng số trước tòa và bảo vệ các bằng chứng số đó.</a:t>
            </a:r>
          </a:p>
          <a:p>
            <a:pPr marL="0" indent="0">
              <a:buNone/>
            </a:pPr>
            <a:endParaRPr lang="en-US" altLang="en-US" sz="3200"/>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p:txBody>
          <a:bodyPr/>
          <a:lstStyle/>
          <a:p>
            <a:r>
              <a:rPr lang="en-US" sz="4000" b="1">
                <a:solidFill>
                  <a:srgbClr val="FF0000"/>
                </a:solidFill>
                <a:latin typeface="Arial"/>
                <a:ea typeface="Arial"/>
                <a:cs typeface="Arial"/>
                <a:sym typeface="Arial"/>
              </a:rPr>
              <a:t>III.1. Điều tra trên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91</a:t>
            </a:fld>
            <a:endParaRPr/>
          </a:p>
        </p:txBody>
      </p:sp>
    </p:spTree>
    <p:extLst>
      <p:ext uri="{BB962C8B-B14F-4D97-AF65-F5344CB8AC3E}">
        <p14:creationId xmlns:p14="http://schemas.microsoft.com/office/powerpoint/2010/main" val="808420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0" y="685800"/>
            <a:ext cx="12191999" cy="6172199"/>
          </a:xfrm>
          <a:prstGeom prst="rect">
            <a:avLst/>
          </a:prstGeom>
        </p:spPr>
        <p:txBody>
          <a:bodyPr spcFirstLastPara="1" wrap="square" lIns="91425" tIns="45700" rIns="91425" bIns="45700" anchor="t" anchorCtr="0">
            <a:normAutofit/>
          </a:bodyPr>
          <a:lstStyle/>
          <a:p>
            <a:pPr marL="0" indent="0">
              <a:buNone/>
            </a:pPr>
            <a:r>
              <a:rPr lang="en-US" altLang="en-US" sz="3200"/>
              <a:t>Thế nào là bằng chứng số:</a:t>
            </a:r>
          </a:p>
          <a:p>
            <a:pPr marL="914400"/>
            <a:r>
              <a:rPr lang="vi-VN" altLang="en-US" sz="2400"/>
              <a:t>Bằng chứng số chỉ bao gồm chuỗi các bit</a:t>
            </a:r>
          </a:p>
          <a:p>
            <a:pPr marL="914400"/>
            <a:r>
              <a:rPr lang="vi-VN" altLang="en-US" sz="2400"/>
              <a:t>Bằng chứng số là hữu hạn trong cả không gian và thời gian</a:t>
            </a:r>
          </a:p>
          <a:p>
            <a:pPr marL="914400"/>
            <a:r>
              <a:rPr lang="vi-VN" altLang="en-US" sz="2400"/>
              <a:t>Bằng chứng số là chứng cứ dấu vết.</a:t>
            </a:r>
          </a:p>
          <a:p>
            <a:pPr marL="914400"/>
            <a:r>
              <a:rPr lang="vi-VN" altLang="en-US" sz="2400"/>
              <a:t>Bằng chứng số thì tiềm ẩn trong tự nhiên.</a:t>
            </a:r>
          </a:p>
          <a:p>
            <a:pPr marL="914400"/>
            <a:r>
              <a:rPr lang="vi-VN" altLang="en-US" sz="2400"/>
              <a:t>Độ phức tạp của tính toán làm giới hạn việc phân tích Pháp chứng số.</a:t>
            </a:r>
          </a:p>
          <a:p>
            <a:pPr marL="914400"/>
            <a:r>
              <a:rPr lang="vi-VN" altLang="en-US" sz="2400"/>
              <a:t>Luận thuyết cơ bản của Pháp chứng số là “Cái gì chưa rõ ràng, nhất quán thì không phải là thật”.(“What is inconsistent is not true”)</a:t>
            </a:r>
          </a:p>
          <a:p>
            <a:pPr marL="0" indent="0">
              <a:buNone/>
            </a:pPr>
            <a:endParaRPr lang="en-US" altLang="en-US" sz="3200"/>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p:txBody>
          <a:bodyPr/>
          <a:lstStyle/>
          <a:p>
            <a:r>
              <a:rPr lang="en-US" sz="4000" b="1">
                <a:solidFill>
                  <a:srgbClr val="FF0000"/>
                </a:solidFill>
                <a:latin typeface="Arial"/>
                <a:ea typeface="Arial"/>
                <a:cs typeface="Arial"/>
                <a:sym typeface="Arial"/>
              </a:rPr>
              <a:t>III.1. Điều tra trên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92</a:t>
            </a:fld>
            <a:endParaRPr/>
          </a:p>
        </p:txBody>
      </p:sp>
    </p:spTree>
    <p:extLst>
      <p:ext uri="{BB962C8B-B14F-4D97-AF65-F5344CB8AC3E}">
        <p14:creationId xmlns:p14="http://schemas.microsoft.com/office/powerpoint/2010/main" val="149219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0" y="685800"/>
            <a:ext cx="12191999" cy="6172199"/>
          </a:xfrm>
          <a:prstGeom prst="rect">
            <a:avLst/>
          </a:prstGeom>
        </p:spPr>
        <p:txBody>
          <a:bodyPr spcFirstLastPara="1" wrap="square" lIns="91425" tIns="45700" rIns="91425" bIns="45700" anchor="t" anchorCtr="0">
            <a:normAutofit/>
          </a:bodyPr>
          <a:lstStyle/>
          <a:p>
            <a:pPr marL="0" indent="0">
              <a:buNone/>
            </a:pPr>
            <a:r>
              <a:rPr lang="en-US" altLang="en-US" sz="3200"/>
              <a:t>Nơi có thể tìm bằng chứng số:</a:t>
            </a:r>
          </a:p>
          <a:p>
            <a:pPr marL="914400"/>
            <a:r>
              <a:rPr lang="vi-VN" altLang="en-US" sz="2400"/>
              <a:t>Trong các tập tin ghi lịch sử truy cập internet</a:t>
            </a:r>
          </a:p>
          <a:p>
            <a:pPr marL="914400"/>
            <a:r>
              <a:rPr lang="vi-VN" altLang="en-US" sz="2400"/>
              <a:t>Trong các tập tin Cach sinh ra khi truy cập internet</a:t>
            </a:r>
          </a:p>
          <a:p>
            <a:pPr marL="914400"/>
            <a:r>
              <a:rPr lang="vi-VN" altLang="en-US" sz="2400"/>
              <a:t>Tại các vùng đĩa chưa cấp phát hoặc file slack</a:t>
            </a:r>
          </a:p>
          <a:p>
            <a:pPr marL="914400"/>
            <a:r>
              <a:rPr lang="vi-VN" altLang="en-US" sz="2400"/>
              <a:t>Lưu trữ các tập tin, thư mục, tên tập tin</a:t>
            </a:r>
          </a:p>
          <a:p>
            <a:pPr marL="914400"/>
            <a:r>
              <a:rPr lang="vi-VN" altLang="en-US" sz="2400"/>
              <a:t>Thông tin ngày lưu trữ tập tin</a:t>
            </a:r>
          </a:p>
          <a:p>
            <a:pPr marL="914400"/>
            <a:r>
              <a:rPr lang="vi-VN" altLang="en-US" sz="2400"/>
              <a:t>Ẩn/nhúng trong phần mềm</a:t>
            </a:r>
          </a:p>
          <a:p>
            <a:pPr marL="914400"/>
            <a:r>
              <a:rPr lang="vi-VN" altLang="en-US" sz="2400"/>
              <a:t>Trong các tập tin chia sẻ</a:t>
            </a:r>
          </a:p>
          <a:p>
            <a:pPr marL="914400"/>
            <a:r>
              <a:rPr lang="vi-VN" altLang="en-US" sz="2400"/>
              <a:t>Trong các e-mail</a:t>
            </a:r>
          </a:p>
          <a:p>
            <a:pPr marL="0" indent="0">
              <a:buNone/>
            </a:pPr>
            <a:endParaRPr lang="en-US" altLang="en-US" sz="3200"/>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a:xfrm>
            <a:off x="0" y="69573"/>
            <a:ext cx="12192000" cy="536713"/>
          </a:xfrm>
        </p:spPr>
        <p:txBody>
          <a:bodyPr/>
          <a:lstStyle/>
          <a:p>
            <a:r>
              <a:rPr lang="en-US" sz="4000" b="1">
                <a:solidFill>
                  <a:srgbClr val="FF0000"/>
                </a:solidFill>
                <a:latin typeface="Arial"/>
                <a:ea typeface="Arial"/>
                <a:cs typeface="Arial"/>
                <a:sym typeface="Arial"/>
              </a:rPr>
              <a:t>III.1. Điều tra trên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93</a:t>
            </a:fld>
            <a:endParaRPr/>
          </a:p>
        </p:txBody>
      </p:sp>
    </p:spTree>
    <p:extLst>
      <p:ext uri="{BB962C8B-B14F-4D97-AF65-F5344CB8AC3E}">
        <p14:creationId xmlns:p14="http://schemas.microsoft.com/office/powerpoint/2010/main" val="2719037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0" y="685800"/>
            <a:ext cx="12191999" cy="6172199"/>
          </a:xfrm>
          <a:prstGeom prst="rect">
            <a:avLst/>
          </a:prstGeom>
        </p:spPr>
        <p:txBody>
          <a:bodyPr spcFirstLastPara="1" wrap="square" lIns="91425" tIns="45700" rIns="91425" bIns="45700" anchor="t" anchorCtr="0">
            <a:normAutofit/>
          </a:bodyPr>
          <a:lstStyle/>
          <a:p>
            <a:pPr marL="0" indent="0">
              <a:buNone/>
            </a:pPr>
            <a:r>
              <a:rPr lang="en-US" altLang="en-US" sz="3600"/>
              <a:t>C</a:t>
            </a:r>
            <a:r>
              <a:rPr lang="en-US" altLang="en-US" sz="3200"/>
              <a:t>ác tác vụ điều tra:</a:t>
            </a:r>
          </a:p>
          <a:p>
            <a:pPr marL="914400"/>
            <a:r>
              <a:rPr lang="vi-VN" altLang="en-US" sz="2400"/>
              <a:t>Kiểm soát phần cứng hệ thống</a:t>
            </a:r>
          </a:p>
          <a:p>
            <a:pPr marL="914400"/>
            <a:r>
              <a:rPr lang="vi-VN" altLang="en-US" sz="2400"/>
              <a:t>Kiểm tra và xử lý dữ liệu có trên hệ thống</a:t>
            </a:r>
          </a:p>
          <a:p>
            <a:pPr marL="914400"/>
            <a:r>
              <a:rPr lang="vi-VN" altLang="en-US" sz="2400"/>
              <a:t>Xác định thông tin cần tìm kiếm</a:t>
            </a:r>
          </a:p>
          <a:p>
            <a:pPr marL="914400"/>
            <a:r>
              <a:rPr lang="vi-VN" altLang="en-US" sz="2400"/>
              <a:t>Đánh giá các nơi còn có thể dấu dữ liệu</a:t>
            </a:r>
          </a:p>
          <a:p>
            <a:pPr marL="914400"/>
            <a:r>
              <a:rPr lang="vi-VN" altLang="en-US" sz="2400"/>
              <a:t>Thực hiện tìm kiếm thông tin trên các dữ liệu backup</a:t>
            </a:r>
          </a:p>
          <a:p>
            <a:pPr marL="914400"/>
            <a:r>
              <a:rPr lang="vi-VN" altLang="en-US" sz="2400"/>
              <a:t>Ghi nhận các thông tin, dữ liệu tìm được </a:t>
            </a:r>
          </a:p>
          <a:p>
            <a:pPr marL="0" indent="0">
              <a:buNone/>
            </a:pPr>
            <a:endParaRPr lang="en-US" altLang="en-US" sz="3200"/>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a:xfrm>
            <a:off x="0" y="69573"/>
            <a:ext cx="12192000" cy="536713"/>
          </a:xfrm>
        </p:spPr>
        <p:txBody>
          <a:bodyPr/>
          <a:lstStyle/>
          <a:p>
            <a:r>
              <a:rPr lang="en-US" sz="4000" b="1">
                <a:solidFill>
                  <a:srgbClr val="FF0000"/>
                </a:solidFill>
                <a:latin typeface="Arial"/>
                <a:ea typeface="Arial"/>
                <a:cs typeface="Arial"/>
                <a:sym typeface="Arial"/>
              </a:rPr>
              <a:t>III.1. Điều tra trên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94</a:t>
            </a:fld>
            <a:endParaRPr/>
          </a:p>
        </p:txBody>
      </p:sp>
    </p:spTree>
    <p:extLst>
      <p:ext uri="{BB962C8B-B14F-4D97-AF65-F5344CB8AC3E}">
        <p14:creationId xmlns:p14="http://schemas.microsoft.com/office/powerpoint/2010/main" val="2885486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0" y="685800"/>
            <a:ext cx="12191999" cy="6172199"/>
          </a:xfrm>
          <a:prstGeom prst="rect">
            <a:avLst/>
          </a:prstGeom>
        </p:spPr>
        <p:txBody>
          <a:bodyPr spcFirstLastPara="1" wrap="square" lIns="91425" tIns="45700" rIns="91425" bIns="45700" anchor="t" anchorCtr="0">
            <a:normAutofit/>
          </a:bodyPr>
          <a:lstStyle/>
          <a:p>
            <a:pPr marL="0" indent="0">
              <a:buNone/>
            </a:pPr>
            <a:r>
              <a:rPr lang="en-US" altLang="en-US" sz="3600"/>
              <a:t>C</a:t>
            </a:r>
            <a:r>
              <a:rPr lang="en-US" altLang="en-US" sz="3200"/>
              <a:t>ác tác vụ điều tra:</a:t>
            </a:r>
          </a:p>
          <a:p>
            <a:pPr marL="914400"/>
            <a:r>
              <a:rPr lang="vi-VN" altLang="en-US" sz="2400"/>
              <a:t>Kiểm soát phần cứng hệ thống</a:t>
            </a:r>
          </a:p>
          <a:p>
            <a:pPr marL="914400"/>
            <a:r>
              <a:rPr lang="vi-VN" altLang="en-US" sz="2400"/>
              <a:t>Kiểm tra và xử lý dữ liệu có trên hệ thống</a:t>
            </a:r>
          </a:p>
          <a:p>
            <a:pPr marL="914400"/>
            <a:r>
              <a:rPr lang="vi-VN" altLang="en-US" sz="2400"/>
              <a:t>Xác định thông tin cần tìm kiếm</a:t>
            </a:r>
          </a:p>
          <a:p>
            <a:pPr marL="914400"/>
            <a:r>
              <a:rPr lang="vi-VN" altLang="en-US" sz="2400"/>
              <a:t>Đánh giá các nơi còn có thể dấu dữ liệu</a:t>
            </a:r>
          </a:p>
          <a:p>
            <a:pPr marL="914400"/>
            <a:r>
              <a:rPr lang="vi-VN" altLang="en-US" sz="2400"/>
              <a:t>Thực hiện tìm kiếm thông tin trên các dữ liệu backup</a:t>
            </a:r>
          </a:p>
          <a:p>
            <a:pPr marL="914400"/>
            <a:r>
              <a:rPr lang="vi-VN" altLang="en-US" sz="2400"/>
              <a:t>Ghi nhận các thông tin, dữ liệu tìm được </a:t>
            </a:r>
          </a:p>
          <a:p>
            <a:pPr marL="0" indent="0">
              <a:buNone/>
            </a:pPr>
            <a:endParaRPr lang="en-US" altLang="en-US" sz="3200"/>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a:xfrm>
            <a:off x="0" y="69573"/>
            <a:ext cx="12192000" cy="536713"/>
          </a:xfrm>
        </p:spPr>
        <p:txBody>
          <a:bodyPr/>
          <a:lstStyle/>
          <a:p>
            <a:r>
              <a:rPr lang="en-US" sz="4000" b="1">
                <a:solidFill>
                  <a:srgbClr val="FF0000"/>
                </a:solidFill>
                <a:latin typeface="Arial"/>
                <a:ea typeface="Arial"/>
                <a:cs typeface="Arial"/>
                <a:sym typeface="Arial"/>
              </a:rPr>
              <a:t>III.1. Điều tra trên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95</a:t>
            </a:fld>
            <a:endParaRPr/>
          </a:p>
        </p:txBody>
      </p:sp>
    </p:spTree>
    <p:extLst>
      <p:ext uri="{BB962C8B-B14F-4D97-AF65-F5344CB8AC3E}">
        <p14:creationId xmlns:p14="http://schemas.microsoft.com/office/powerpoint/2010/main" val="12303880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477078" y="2564296"/>
            <a:ext cx="11714921" cy="4293703"/>
          </a:xfrm>
          <a:prstGeom prst="rect">
            <a:avLst/>
          </a:prstGeom>
        </p:spPr>
        <p:txBody>
          <a:bodyPr spcFirstLastPara="1" wrap="square" lIns="91425" tIns="45700" rIns="91425" bIns="45700" anchor="t" anchorCtr="0">
            <a:normAutofit/>
          </a:bodyPr>
          <a:lstStyle/>
          <a:p>
            <a:pPr marL="0" indent="0" eaLnBrk="1" hangingPunct="1">
              <a:buNone/>
            </a:pPr>
            <a:r>
              <a:rPr lang="en-US" sz="2800" b="1">
                <a:solidFill>
                  <a:schemeClr val="tx1"/>
                </a:solidFill>
                <a:latin typeface="Arial"/>
                <a:ea typeface="Arial"/>
                <a:cs typeface="Arial"/>
                <a:sym typeface="Arial"/>
              </a:rPr>
              <a:t>2. Điều tra trên mạng máy tính</a:t>
            </a:r>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p:txBody>
          <a:bodyPr/>
          <a:lstStyle/>
          <a:p>
            <a:r>
              <a:rPr lang="en-US" sz="4000" b="1">
                <a:solidFill>
                  <a:srgbClr val="FF0000"/>
                </a:solidFill>
                <a:latin typeface="Arial"/>
                <a:ea typeface="Arial"/>
                <a:cs typeface="Arial"/>
                <a:sym typeface="Arial"/>
              </a:rPr>
              <a:t>III. Các loại hình điều tra số phổ biến</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96</a:t>
            </a:fld>
            <a:endParaRPr/>
          </a:p>
        </p:txBody>
      </p:sp>
      <p:pic>
        <p:nvPicPr>
          <p:cNvPr id="3" name="Picture 4" descr="DigitalForensics.png">
            <a:extLst>
              <a:ext uri="{FF2B5EF4-FFF2-40B4-BE49-F238E27FC236}">
                <a16:creationId xmlns:a16="http://schemas.microsoft.com/office/drawing/2014/main" id="{0289713D-C40D-4619-5089-E7B124E01C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36613"/>
            <a:ext cx="5397500"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67051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0" y="894522"/>
            <a:ext cx="12191999" cy="5963477"/>
          </a:xfrm>
          <a:prstGeom prst="rect">
            <a:avLst/>
          </a:prstGeom>
        </p:spPr>
        <p:txBody>
          <a:bodyPr spcFirstLastPara="1" wrap="square" lIns="91425" tIns="45700" rIns="91425" bIns="45700" anchor="t" anchorCtr="0">
            <a:normAutofit/>
          </a:bodyPr>
          <a:lstStyle/>
          <a:p>
            <a:r>
              <a:rPr lang="en-US" altLang="en-US" sz="3000"/>
              <a:t>Điều tra trên </a:t>
            </a:r>
            <a:r>
              <a:rPr lang="vi-VN" altLang="en-US" sz="3000"/>
              <a:t>mạng là một nhánh của </a:t>
            </a:r>
            <a:r>
              <a:rPr lang="en-US" altLang="en-US" sz="3000"/>
              <a:t>điều tra </a:t>
            </a:r>
            <a:r>
              <a:rPr lang="vi-VN" altLang="en-US" sz="3000"/>
              <a:t>số liên quan</a:t>
            </a:r>
            <a:r>
              <a:rPr lang="en-US" altLang="en-US" sz="3000"/>
              <a:t>: </a:t>
            </a:r>
          </a:p>
          <a:p>
            <a:pPr lvl="1"/>
            <a:r>
              <a:rPr lang="en-US" altLang="en-US" sz="2000"/>
              <a:t>T</a:t>
            </a:r>
            <a:r>
              <a:rPr lang="vi-VN" altLang="en-US" sz="2000"/>
              <a:t>heo dõi và phân tích lưu lượng </a:t>
            </a:r>
            <a:r>
              <a:rPr lang="en-US" altLang="en-US" sz="2000"/>
              <a:t>trên </a:t>
            </a:r>
            <a:r>
              <a:rPr lang="vi-VN" altLang="en-US" sz="2000"/>
              <a:t>mạng máy tính</a:t>
            </a:r>
            <a:r>
              <a:rPr lang="en-US" altLang="en-US" sz="2000"/>
              <a:t>,</a:t>
            </a:r>
            <a:r>
              <a:rPr lang="vi-VN" altLang="en-US" sz="2000"/>
              <a:t> </a:t>
            </a:r>
            <a:r>
              <a:rPr lang="en-US" altLang="en-US" sz="2000"/>
              <a:t>d</a:t>
            </a:r>
            <a:r>
              <a:rPr lang="vi-VN" altLang="en-US" sz="2000"/>
              <a:t>o lưu lượng trên đường truyền mạng sẽ mất sau khi truyền nên </a:t>
            </a:r>
            <a:r>
              <a:rPr lang="en-US" altLang="en-US" sz="2000"/>
              <a:t>đây </a:t>
            </a:r>
            <a:r>
              <a:rPr lang="vi-VN" altLang="en-US" sz="2000"/>
              <a:t>là một cuộc điều tra với thời gian chủ động.</a:t>
            </a:r>
            <a:endParaRPr lang="en-US" altLang="en-US" sz="2000"/>
          </a:p>
          <a:p>
            <a:pPr lvl="1"/>
            <a:r>
              <a:rPr lang="en-US" altLang="en-US" sz="2000"/>
              <a:t>T</a:t>
            </a:r>
            <a:r>
              <a:rPr lang="vi-VN" altLang="en-US" sz="2000"/>
              <a:t>heo dõi và </a:t>
            </a:r>
            <a:r>
              <a:rPr lang="en-US" altLang="en-US" sz="2000"/>
              <a:t>p</a:t>
            </a:r>
            <a:r>
              <a:rPr lang="vi-VN" altLang="en-US" sz="2000"/>
              <a:t>hát hiện xâm nhập</a:t>
            </a:r>
            <a:r>
              <a:rPr lang="en-US" altLang="en-US" sz="2000"/>
              <a:t> </a:t>
            </a:r>
            <a:r>
              <a:rPr lang="vi-VN" altLang="en-US" sz="2000"/>
              <a:t>cho mục đích thu thập </a:t>
            </a:r>
            <a:r>
              <a:rPr lang="en-US" altLang="en-US" sz="2000"/>
              <a:t>hay phá hoại </a:t>
            </a:r>
            <a:r>
              <a:rPr lang="vi-VN" altLang="en-US" sz="2000"/>
              <a:t>thông tin</a:t>
            </a:r>
            <a:r>
              <a:rPr lang="en-US" altLang="en-US" sz="2000"/>
              <a:t>.</a:t>
            </a:r>
          </a:p>
          <a:p>
            <a:pPr lvl="1"/>
            <a:r>
              <a:rPr lang="en-US" altLang="en-US" sz="2000"/>
              <a:t>Thu thập các bằng chứng trên Mạng như trên các Website, từ các dấu vết xâm nhập của Malware ... để tìm ra các </a:t>
            </a:r>
            <a:r>
              <a:rPr lang="vi-VN" altLang="en-US" sz="2000"/>
              <a:t>chứng cứ pháp lý</a:t>
            </a:r>
            <a:r>
              <a:rPr lang="en-US" altLang="en-US" sz="2000"/>
              <a:t> về hoạt động của các đối tượng trên mạng.</a:t>
            </a:r>
          </a:p>
          <a:p>
            <a:r>
              <a:rPr lang="en-US" altLang="en-US" sz="3000"/>
              <a:t>Việc thực hiện điều tra mạng cũng cần thiết cho cả những người làm quản trị mạng.</a:t>
            </a:r>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a:xfrm>
            <a:off x="0" y="69573"/>
            <a:ext cx="12192000" cy="536713"/>
          </a:xfrm>
        </p:spPr>
        <p:txBody>
          <a:bodyPr/>
          <a:lstStyle/>
          <a:p>
            <a:r>
              <a:rPr lang="en-US" sz="4000" b="1">
                <a:solidFill>
                  <a:srgbClr val="FF0000"/>
                </a:solidFill>
                <a:latin typeface="Arial"/>
                <a:ea typeface="Arial"/>
                <a:cs typeface="Arial"/>
                <a:sym typeface="Arial"/>
              </a:rPr>
              <a:t>III.2. Điều tra trên mạng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97</a:t>
            </a:fld>
            <a:endParaRPr/>
          </a:p>
        </p:txBody>
      </p:sp>
    </p:spTree>
    <p:extLst>
      <p:ext uri="{BB962C8B-B14F-4D97-AF65-F5344CB8AC3E}">
        <p14:creationId xmlns:p14="http://schemas.microsoft.com/office/powerpoint/2010/main" val="29764866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0" y="685800"/>
            <a:ext cx="12191999" cy="6172199"/>
          </a:xfrm>
          <a:prstGeom prst="rect">
            <a:avLst/>
          </a:prstGeom>
        </p:spPr>
        <p:txBody>
          <a:bodyPr spcFirstLastPara="1" wrap="square" lIns="91425" tIns="45700" rIns="91425" bIns="45700" anchor="t" anchorCtr="0">
            <a:normAutofit/>
          </a:bodyPr>
          <a:lstStyle/>
          <a:p>
            <a:pPr marL="0" indent="0">
              <a:buNone/>
            </a:pPr>
            <a:r>
              <a:rPr lang="en-US" altLang="en-US" sz="3200"/>
              <a:t>Nhiệm vụ bảo vệ không gian Mạng:</a:t>
            </a:r>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a:xfrm>
            <a:off x="0" y="69573"/>
            <a:ext cx="12192000" cy="536713"/>
          </a:xfrm>
        </p:spPr>
        <p:txBody>
          <a:bodyPr/>
          <a:lstStyle/>
          <a:p>
            <a:r>
              <a:rPr lang="en-US" sz="4000" b="1">
                <a:solidFill>
                  <a:srgbClr val="FF0000"/>
                </a:solidFill>
                <a:latin typeface="Arial"/>
                <a:ea typeface="Arial"/>
                <a:cs typeface="Arial"/>
                <a:sym typeface="Arial"/>
              </a:rPr>
              <a:t>III.2. Điều tra trên mạng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98</a:t>
            </a:fld>
            <a:endParaRPr/>
          </a:p>
        </p:txBody>
      </p:sp>
      <p:pic>
        <p:nvPicPr>
          <p:cNvPr id="3" name="Picture 2">
            <a:extLst>
              <a:ext uri="{FF2B5EF4-FFF2-40B4-BE49-F238E27FC236}">
                <a16:creationId xmlns:a16="http://schemas.microsoft.com/office/drawing/2014/main" id="{669EFA25-4FCA-6084-DDD1-78874EA38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944" y="1564481"/>
            <a:ext cx="86487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45379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563306c7b4_0_73"/>
          <p:cNvSpPr txBox="1">
            <a:spLocks noGrp="1"/>
          </p:cNvSpPr>
          <p:nvPr>
            <p:ph type="body" idx="1"/>
          </p:nvPr>
        </p:nvSpPr>
        <p:spPr>
          <a:xfrm>
            <a:off x="218661" y="894522"/>
            <a:ext cx="11410122" cy="5705061"/>
          </a:xfrm>
          <a:prstGeom prst="rect">
            <a:avLst/>
          </a:prstGeom>
        </p:spPr>
        <p:txBody>
          <a:bodyPr spcFirstLastPara="1" wrap="square" lIns="91425" tIns="45700" rIns="91425" bIns="45700" anchor="t" anchorCtr="0">
            <a:normAutofit/>
          </a:bodyPr>
          <a:lstStyle/>
          <a:p>
            <a:pPr marL="0" indent="0">
              <a:buNone/>
            </a:pPr>
            <a:r>
              <a:rPr lang="en-US" altLang="en-US" sz="3200"/>
              <a:t>Một số khác biệt với điều tra máy tính:</a:t>
            </a:r>
          </a:p>
          <a:p>
            <a:r>
              <a:rPr lang="en-US" altLang="en-US" sz="2800"/>
              <a:t>Khác </a:t>
            </a:r>
            <a:r>
              <a:rPr lang="vi-VN" altLang="en-US" sz="2800"/>
              <a:t>biệt </a:t>
            </a:r>
            <a:r>
              <a:rPr lang="en-US" altLang="en-US" sz="2800"/>
              <a:t>với điều tra máy tính </a:t>
            </a:r>
            <a:r>
              <a:rPr lang="vi-VN" altLang="en-US" sz="2800"/>
              <a:t>truyền thống</a:t>
            </a:r>
            <a:endParaRPr lang="en-US" altLang="en-US" sz="2800"/>
          </a:p>
          <a:p>
            <a:r>
              <a:rPr lang="en-US" altLang="en-US" sz="2800"/>
              <a:t>Điều tra thông qua một</a:t>
            </a:r>
            <a:r>
              <a:rPr lang="vi-VN" altLang="en-US" sz="2800"/>
              <a:t> quá trình xây dựng lại một sự kiện mạng </a:t>
            </a:r>
            <a:endParaRPr lang="en-US" altLang="en-US" sz="2800"/>
          </a:p>
          <a:p>
            <a:pPr lvl="1"/>
            <a:r>
              <a:rPr lang="en-US" altLang="en-US" sz="2000"/>
              <a:t>Khi Mạng bị </a:t>
            </a:r>
            <a:r>
              <a:rPr lang="vi-VN" altLang="en-US" sz="2000"/>
              <a:t>xâm nhập </a:t>
            </a:r>
            <a:r>
              <a:rPr lang="en-US" altLang="en-US" sz="2000"/>
              <a:t>bởi</a:t>
            </a:r>
            <a:r>
              <a:rPr lang="vi-VN" altLang="en-US" sz="2000"/>
              <a:t> một "Hack</a:t>
            </a:r>
            <a:r>
              <a:rPr lang="en-US" altLang="en-US" sz="2000"/>
              <a:t>er</a:t>
            </a:r>
            <a:r>
              <a:rPr lang="vi-VN" altLang="en-US" sz="2000"/>
              <a:t>",</a:t>
            </a:r>
            <a:r>
              <a:rPr lang="en-US" altLang="en-US" sz="2000"/>
              <a:t> hay có sự cố </a:t>
            </a:r>
            <a:r>
              <a:rPr lang="vi-VN" altLang="en-US" sz="2000"/>
              <a:t>khác như một mạng không rõ nguyên nhân hoặc cơ sở hạ tầng xuống cấp hoặc bị cúp </a:t>
            </a:r>
            <a:r>
              <a:rPr lang="en-US" altLang="en-US" sz="2000"/>
              <a:t>điện.</a:t>
            </a:r>
          </a:p>
          <a:p>
            <a:pPr lvl="1"/>
            <a:r>
              <a:rPr lang="vi-VN" altLang="en-US" sz="2000"/>
              <a:t>Cung cấp các mảnh còn thiếu trong phân tích pháp </a:t>
            </a:r>
            <a:r>
              <a:rPr lang="en-US" altLang="en-US" sz="2000"/>
              <a:t>chứng</a:t>
            </a:r>
          </a:p>
          <a:p>
            <a:r>
              <a:rPr lang="vi-VN" altLang="en-US" sz="2800"/>
              <a:t>Dựa trên việc sử dụng các </a:t>
            </a:r>
            <a:r>
              <a:rPr lang="en-US" altLang="en-US" sz="2800"/>
              <a:t>phần mềm </a:t>
            </a:r>
            <a:r>
              <a:rPr lang="vi-VN" altLang="en-US" sz="2800"/>
              <a:t>chụp </a:t>
            </a:r>
            <a:r>
              <a:rPr lang="en-US" altLang="en-US" sz="2800"/>
              <a:t>lại </a:t>
            </a:r>
            <a:r>
              <a:rPr lang="vi-VN" altLang="en-US" sz="2800"/>
              <a:t>các tập tin </a:t>
            </a:r>
            <a:r>
              <a:rPr lang="en-US" altLang="en-US" sz="2800"/>
              <a:t>khi có sự cố Mạng</a:t>
            </a:r>
          </a:p>
          <a:p>
            <a:pPr lvl="1"/>
            <a:r>
              <a:rPr lang="vi-VN" altLang="en-US" sz="2000"/>
              <a:t>Một cách nhìn mới về phân tích dấu vết tập tin</a:t>
            </a:r>
            <a:endParaRPr lang="en-US" altLang="en-US" sz="2000"/>
          </a:p>
          <a:p>
            <a:pPr lvl="1"/>
            <a:r>
              <a:rPr lang="vi-VN" altLang="en-US" sz="2000"/>
              <a:t>Tiếp tục </a:t>
            </a:r>
            <a:r>
              <a:rPr lang="en-US" altLang="en-US" sz="2000"/>
              <a:t>cùng phương thức  </a:t>
            </a:r>
            <a:r>
              <a:rPr lang="vi-VN" altLang="en-US" sz="2000"/>
              <a:t>xử lý sự cố </a:t>
            </a:r>
            <a:br>
              <a:rPr lang="en-US" altLang="en-US" sz="2000"/>
            </a:br>
            <a:r>
              <a:rPr lang="vi-VN" altLang="en-US" sz="2000"/>
              <a:t>truyền thống</a:t>
            </a:r>
            <a:endParaRPr lang="en-US" altLang="en-US" sz="2000"/>
          </a:p>
          <a:p>
            <a:pPr marL="0" indent="0">
              <a:buNone/>
            </a:pPr>
            <a:endParaRPr lang="en-US" altLang="en-US" sz="3200"/>
          </a:p>
        </p:txBody>
      </p:sp>
      <p:sp>
        <p:nvSpPr>
          <p:cNvPr id="2" name="Title 1">
            <a:extLst>
              <a:ext uri="{FF2B5EF4-FFF2-40B4-BE49-F238E27FC236}">
                <a16:creationId xmlns:a16="http://schemas.microsoft.com/office/drawing/2014/main" id="{5931F004-6266-906D-AC48-ABF12CB341D3}"/>
              </a:ext>
            </a:extLst>
          </p:cNvPr>
          <p:cNvSpPr>
            <a:spLocks noGrp="1"/>
          </p:cNvSpPr>
          <p:nvPr>
            <p:ph type="title"/>
          </p:nvPr>
        </p:nvSpPr>
        <p:spPr>
          <a:xfrm>
            <a:off x="0" y="69573"/>
            <a:ext cx="12192000" cy="536713"/>
          </a:xfrm>
        </p:spPr>
        <p:txBody>
          <a:bodyPr/>
          <a:lstStyle/>
          <a:p>
            <a:r>
              <a:rPr lang="en-US" sz="4000" b="1">
                <a:solidFill>
                  <a:srgbClr val="FF0000"/>
                </a:solidFill>
                <a:latin typeface="Arial"/>
                <a:ea typeface="Arial"/>
                <a:cs typeface="Arial"/>
                <a:sym typeface="Arial"/>
              </a:rPr>
              <a:t>III.2. Điều tra trên mạng máy tính</a:t>
            </a:r>
            <a:endParaRPr lang="en-US"/>
          </a:p>
        </p:txBody>
      </p:sp>
      <p:sp>
        <p:nvSpPr>
          <p:cNvPr id="183" name="Google Shape;183;g1563306c7b4_0_73"/>
          <p:cNvSpPr txBox="1">
            <a:spLocks noGrp="1"/>
          </p:cNvSpPr>
          <p:nvPr>
            <p:ph type="sldNum" idx="12"/>
          </p:nvPr>
        </p:nvSpPr>
        <p:spPr>
          <a:prstGeom prst="rect">
            <a:avLst/>
          </a:prstGeom>
        </p:spPr>
        <p:txBody>
          <a:bodyPr spcFirstLastPara="1" wrap="square" lIns="0" tIns="0" rIns="0" bIns="0" anchor="ctr" anchorCtr="1">
            <a:noAutofit/>
          </a:bodyPr>
          <a:lstStyle/>
          <a:p>
            <a:pPr marL="0" lvl="0" indent="0" algn="ctr" rtl="0">
              <a:spcBef>
                <a:spcPts val="0"/>
              </a:spcBef>
              <a:spcAft>
                <a:spcPts val="0"/>
              </a:spcAft>
              <a:buClr>
                <a:srgbClr val="000000"/>
              </a:buClr>
              <a:buFont typeface="Arial"/>
              <a:buNone/>
            </a:pPr>
            <a:fld id="{00000000-1234-1234-1234-123412341234}" type="slidenum">
              <a:rPr lang="en-US"/>
              <a:t>99</a:t>
            </a:fld>
            <a:endParaRPr/>
          </a:p>
        </p:txBody>
      </p:sp>
    </p:spTree>
    <p:extLst>
      <p:ext uri="{BB962C8B-B14F-4D97-AF65-F5344CB8AC3E}">
        <p14:creationId xmlns:p14="http://schemas.microsoft.com/office/powerpoint/2010/main" val="1406902049"/>
      </p:ext>
    </p:extLst>
  </p:cSld>
  <p:clrMapOvr>
    <a:masterClrMapping/>
  </p:clrMapOvr>
</p:sld>
</file>

<file path=ppt/theme/theme1.xml><?xml version="1.0" encoding="utf-8"?>
<a:theme xmlns:a="http://schemas.openxmlformats.org/drawingml/2006/main" name="Slide bài giảng">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 bài giảng">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1452</TotalTime>
  <Words>17050</Words>
  <Application>Microsoft Office PowerPoint</Application>
  <PresentationFormat>Widescreen</PresentationFormat>
  <Paragraphs>1405</Paragraphs>
  <Slides>127</Slides>
  <Notes>111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127</vt:i4>
      </vt:variant>
    </vt:vector>
  </HeadingPairs>
  <TitlesOfParts>
    <vt:vector size="137" baseType="lpstr">
      <vt:lpstr>Times New Roman</vt:lpstr>
      <vt:lpstr>Arial Narrow</vt:lpstr>
      <vt:lpstr>Symbol</vt:lpstr>
      <vt:lpstr>Wingdings</vt:lpstr>
      <vt:lpstr>Calibri</vt:lpstr>
      <vt:lpstr>Tahoma</vt:lpstr>
      <vt:lpstr>Noto Sans Symbols</vt:lpstr>
      <vt:lpstr>Arial</vt:lpstr>
      <vt:lpstr>Slide bài giảng</vt:lpstr>
      <vt:lpstr>Slide bài giảng</vt:lpstr>
      <vt:lpstr>ĐIỀU TRA SỐ Chương 1. TỔNG QUAN  </vt:lpstr>
      <vt:lpstr>Nội dung chính</vt:lpstr>
      <vt:lpstr>PowerPoint Presentation</vt:lpstr>
      <vt:lpstr>1.1 Khái niệm và thuật ngữ cơ bản</vt:lpstr>
      <vt:lpstr>1.1 Khái niệm và thuật ngữ cơ bản</vt:lpstr>
      <vt:lpstr>1.1 Khái niệm và thuật ngữ cơ bản</vt:lpstr>
      <vt:lpstr>1.1 Khái niệm và thuật ngữ cơ bản</vt:lpstr>
      <vt:lpstr>1.1 Khái niệm và thuật ngữ cơ bản</vt:lpstr>
      <vt:lpstr>1.1 Khái niệm và thuật ngữ cơ bản</vt:lpstr>
      <vt:lpstr>1.1 Khái niệm và thuật ngữ cơ bản</vt:lpstr>
      <vt:lpstr>1.1 Khái niệm và thuật ngữ cơ bản</vt:lpstr>
      <vt:lpstr>1.1 Khái niệm và thuật ngữ cơ bản</vt:lpstr>
      <vt:lpstr>1.1 Khái niệm và thuật ngữ cơ bản</vt:lpstr>
      <vt:lpstr>1.1 Khái niệm và thuật ngữ cơ bản</vt:lpstr>
      <vt:lpstr>1.1 Khái niệm và thuật ngữ cơ bản</vt:lpstr>
      <vt:lpstr>1.2 Lịch sử điều tra số</vt:lpstr>
      <vt:lpstr>1.2 Lịch sử điều tra số</vt:lpstr>
      <vt:lpstr>1.3. Phân loại điều tra số</vt:lpstr>
      <vt:lpstr>PowerPoint Presentation</vt:lpstr>
      <vt:lpstr>1.4. Quy trình điều tra số</vt:lpstr>
      <vt:lpstr>1.4. Quy trình điều tra số</vt:lpstr>
      <vt:lpstr>1.4. Quy trình điều tra số</vt:lpstr>
      <vt:lpstr>II. Quy trình điều tra (THEO CHFI)</vt:lpstr>
      <vt:lpstr>1. GIAI ĐOẠN TRƯỚC ĐIỀU TRA</vt:lpstr>
      <vt:lpstr>Thiết lập phòng lab điều tra</vt:lpstr>
      <vt:lpstr>Lập kế hoạch và ngân sách</vt:lpstr>
      <vt:lpstr>Vị trí vật lý và cân nhắc thiết kế cấu trúc</vt:lpstr>
      <vt:lpstr>Cân nhắc khu vực làm việc phòng Lab</vt:lpstr>
      <vt:lpstr>Khuyến nghị về bảo mật vật lý</vt:lpstr>
      <vt:lpstr>Hệ thống dập lửa</vt:lpstr>
      <vt:lpstr>Các khuyến nghị về ngăn chứa bằng chứng</vt:lpstr>
      <vt:lpstr>Nhật ký An ninh phòng Lab</vt:lpstr>
      <vt:lpstr>Cân nhắc về nguồn nhân lực</vt:lpstr>
      <vt:lpstr>Xây dựng máy tính điều tra số</vt:lpstr>
      <vt:lpstr>Các yêu cầu cơ bản</vt:lpstr>
      <vt:lpstr>Xây dựng bộ công cụ điều tra số</vt:lpstr>
      <vt:lpstr>Phần cứng chuyên dụng</vt:lpstr>
      <vt:lpstr>Phần cứng chuyên dụng</vt:lpstr>
      <vt:lpstr>Phần cứng chuyên dụng</vt:lpstr>
      <vt:lpstr>Phần mềm chuyên dụng</vt:lpstr>
      <vt:lpstr>Phần mềm chuyên dụng</vt:lpstr>
      <vt:lpstr>Phần mềm chuyên dụng</vt:lpstr>
      <vt:lpstr>Phần mềm chuyên dụng</vt:lpstr>
      <vt:lpstr>2. GIAI ĐOẠN ĐIỀU TRA</vt:lpstr>
      <vt:lpstr>Các bước điều tra số</vt:lpstr>
      <vt:lpstr>PowerPoint Presentation</vt:lpstr>
      <vt:lpstr>PowerPoint Presentation</vt:lpstr>
      <vt:lpstr>PowerPoint Presentation</vt:lpstr>
      <vt:lpstr>PowerPoint Presentation</vt:lpstr>
      <vt:lpstr>PowerPoint Presentation</vt:lpstr>
      <vt:lpstr>PowerPoint Presentation</vt:lpstr>
      <vt:lpstr>Đặt câu hỏi khi có yêu cầu thực hiện điều tra</vt:lpstr>
      <vt:lpstr>PowerPoint Presentation</vt:lpstr>
      <vt:lpstr>Checklist để chuẩn bị cho việc điều tra máy tính</vt:lpstr>
      <vt:lpstr>Checklist để chuẩn bị cho việc điều tra máy tính</vt:lpstr>
      <vt:lpstr>PowerPoint Presentation</vt:lpstr>
      <vt:lpstr>Thông báo cho người đưa ra quyết định và bên cung cấp quyền </vt:lpstr>
      <vt:lpstr>PowerPoint Presentation</vt:lpstr>
      <vt:lpstr>Phương thức điều tra máy tính 1</vt:lpstr>
      <vt:lpstr>Người hành động đầu tiên</vt:lpstr>
      <vt:lpstr>Trách nhiệm của “Người hành động đầu tiên”</vt:lpstr>
      <vt:lpstr>Những quy định cơ bản về “hành động đầu tiên”</vt:lpstr>
      <vt:lpstr>PowerPoint Presentation</vt:lpstr>
      <vt:lpstr>Phương thức điều tra máy tính (Phản ứng sự cố)</vt:lpstr>
      <vt:lpstr>Phương thức điều tra máy tính (Phản ứng sự cố)</vt:lpstr>
      <vt:lpstr>Phương thức điều tra máy tính (Phản ứng sự cố)</vt:lpstr>
      <vt:lpstr>Phương thức điều tra máy tính (Phản ứng sự cố)</vt:lpstr>
      <vt:lpstr>PowerPoint Presentation</vt:lpstr>
      <vt:lpstr>Các lỗi thường gặp của “những người hành động đầu tiên”</vt:lpstr>
      <vt:lpstr>PowerPoint Presentation</vt:lpstr>
      <vt:lpstr>Ghi báo cáo hiện trường vụ án</vt:lpstr>
      <vt:lpstr>PowerPoint Presentation</vt:lpstr>
      <vt:lpstr>Chụp ảnh hiện trường</vt:lpstr>
      <vt:lpstr>PowerPoint Presentation</vt:lpstr>
      <vt:lpstr>Phác thảo hiện trường</vt:lpstr>
      <vt:lpstr>Ghi chú danh sách kiểm tra</vt:lpstr>
      <vt:lpstr>Ghi chú danh sách kiểm tra</vt:lpstr>
      <vt:lpstr>PowerPoint Presentation</vt:lpstr>
      <vt:lpstr>1.5 Ứng dụng của điều tra số</vt:lpstr>
      <vt:lpstr>PowerPoint Presentation</vt:lpstr>
      <vt:lpstr>II. CƠ SỞ PHÁP LÝ ĐẤU TRANH VỚI TỘI PHẠM SỬ DỤNG THIẾT BỊ SỐ</vt:lpstr>
      <vt:lpstr>II. CƠ SỞ PHÁP LÝ ĐẤU TRANH VỚI TỘI PHẠM SỬ DỤNG THIẾT BỊ SỐ</vt:lpstr>
      <vt:lpstr>PowerPoint Presentation</vt:lpstr>
      <vt:lpstr>1.3.1. Khái niệm</vt:lpstr>
      <vt:lpstr>PowerPoint Presentation</vt:lpstr>
      <vt:lpstr>III. Các loại hình điều tra số phổ biến</vt:lpstr>
      <vt:lpstr>III. Các loại hình điều tra số phổ biến</vt:lpstr>
      <vt:lpstr>III.1. Điều tra trên máy tính</vt:lpstr>
      <vt:lpstr>III.1. Điều tra trên máy tính</vt:lpstr>
      <vt:lpstr>III.1. Điều tra trên máy tính</vt:lpstr>
      <vt:lpstr>III.1. Điều tra trên máy tính</vt:lpstr>
      <vt:lpstr>III.1. Điều tra trên máy tính</vt:lpstr>
      <vt:lpstr>III.1. Điều tra trên máy tính</vt:lpstr>
      <vt:lpstr>III.1. Điều tra trên máy tính</vt:lpstr>
      <vt:lpstr>III.1. Điều tra trên máy tính</vt:lpstr>
      <vt:lpstr>III. Các loại hình điều tra số phổ biến</vt:lpstr>
      <vt:lpstr>III.2. Điều tra trên mạng máy tính</vt:lpstr>
      <vt:lpstr>III.2. Điều tra trên mạng máy tính</vt:lpstr>
      <vt:lpstr>III.2. Điều tra trên mạng máy tính</vt:lpstr>
      <vt:lpstr>III.2. Điều tra trên mạng máy tính</vt:lpstr>
      <vt:lpstr>PowerPoint Presentation</vt:lpstr>
      <vt:lpstr> Đảm bảo an ninh hiện trường vụ án </vt:lpstr>
      <vt:lpstr>Danh sách kiểm tra</vt:lpstr>
      <vt:lpstr>PowerPoint Presentation</vt:lpstr>
      <vt:lpstr>Bảo vệ các bằng chứng số</vt:lpstr>
      <vt:lpstr>Bảo vệ các bằng chứng số</vt:lpstr>
      <vt:lpstr>Đảm bảo tính toàn vẹn </vt:lpstr>
      <vt:lpstr>PowerPoint Presentation</vt:lpstr>
      <vt:lpstr>Chống điều tra kỹ thuật số</vt:lpstr>
      <vt:lpstr>Mục đích của Anti forensics </vt:lpstr>
      <vt:lpstr>Các thủ đoạn chống điều tra kỹ thuật số </vt:lpstr>
      <vt:lpstr>Che giấu các dữ liệu có chứng cớ </vt:lpstr>
      <vt:lpstr>Kỹ thuật giấu dữ liệu</vt:lpstr>
      <vt:lpstr>Giấu dữ liệu trong file hình ảnh</vt:lpstr>
      <vt:lpstr>PowerPoint Presentation</vt:lpstr>
      <vt:lpstr>Computer Analysis Response Team - FBI</vt:lpstr>
      <vt:lpstr>Computer Analysis Response Team - FBI</vt:lpstr>
      <vt:lpstr>Cục An ninh mạng và phòng, chống tội phạm sử dụng công nghệ cao (A05)</vt:lpstr>
      <vt:lpstr>Cục An ninh mạng và phòng, chống tội phạm sử dụng công nghệ cao (A05)</vt:lpstr>
      <vt:lpstr>Trung tâm Ứng cứu khẩn cấp Máy tính Việt Nam</vt:lpstr>
      <vt:lpstr>Một số văn bản pháp luật liên quan đến Điều tra số tại VN</vt:lpstr>
      <vt:lpstr>Luật An toàn thông tin</vt:lpstr>
      <vt:lpstr>Thông tư của Bộ Thông tin và Truyền thông</vt:lpstr>
      <vt:lpstr>Quy tắc đạo đức nghề An toàn thông tin</vt:lpstr>
      <vt:lpstr>Đạo đức với nghề Pháp chứng kỹ thuật số</vt:lpstr>
      <vt:lpstr>Đạo đức với nghề Pháp chứng kỹ thuật số</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Computer Forensics Investigation Process (Quy trình điều tra số)</dc:title>
  <dc:creator>Nguyen Tuan Anh</dc:creator>
  <cp:lastModifiedBy>thunguyen.t36@gmail.com</cp:lastModifiedBy>
  <cp:revision>171</cp:revision>
  <dcterms:created xsi:type="dcterms:W3CDTF">2017-10-04T17:16:15Z</dcterms:created>
  <dcterms:modified xsi:type="dcterms:W3CDTF">2024-05-14T12:37:58Z</dcterms:modified>
</cp:coreProperties>
</file>